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25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DF8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1"/>
    <p:restoredTop sz="96132"/>
  </p:normalViewPr>
  <p:slideViewPr>
    <p:cSldViewPr snapToGrid="0" snapToObjects="1">
      <p:cViewPr varScale="1">
        <p:scale>
          <a:sx n="108" d="100"/>
          <a:sy n="108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127EC-E98E-3C44-AECE-8399CCD6E72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102278-7F67-754F-9B37-0C69025EBCA9}">
      <dgm:prSet custT="1"/>
      <dgm:spPr/>
      <dgm:t>
        <a:bodyPr/>
        <a:lstStyle/>
        <a:p>
          <a:r>
            <a:rPr lang="en" altLang="en-US" sz="1400"/>
            <a:t>Source Data Collection</a:t>
          </a:r>
          <a:endParaRPr lang="zh-CN" altLang="en-US" sz="1400"/>
        </a:p>
      </dgm:t>
    </dgm:pt>
    <dgm:pt modelId="{6AF2AFD2-A5F3-814C-B14A-F3FC46C6DC07}" type="parTrans" cxnId="{82F875A2-4002-C847-8C07-8E7442D62808}">
      <dgm:prSet/>
      <dgm:spPr/>
      <dgm:t>
        <a:bodyPr/>
        <a:lstStyle/>
        <a:p>
          <a:endParaRPr lang="zh-CN" altLang="en-US" sz="1400"/>
        </a:p>
      </dgm:t>
    </dgm:pt>
    <dgm:pt modelId="{071DB494-0618-F44B-A3CD-2018399A2BB5}" type="sibTrans" cxnId="{82F875A2-4002-C847-8C07-8E7442D62808}">
      <dgm:prSet custT="1"/>
      <dgm:spPr/>
      <dgm:t>
        <a:bodyPr/>
        <a:lstStyle/>
        <a:p>
          <a:endParaRPr lang="zh-CN" altLang="en-US" sz="1400"/>
        </a:p>
      </dgm:t>
    </dgm:pt>
    <dgm:pt modelId="{CA2AD17D-DB98-234A-B757-6A485CFF9CD9}">
      <dgm:prSet custT="1"/>
      <dgm:spPr>
        <a:solidFill>
          <a:srgbClr val="7030A0"/>
        </a:solidFill>
      </dgm:spPr>
      <dgm:t>
        <a:bodyPr/>
        <a:lstStyle/>
        <a:p>
          <a:r>
            <a:rPr lang="en" altLang="en-US" sz="1400"/>
            <a:t>Curating and Annotation</a:t>
          </a:r>
          <a:endParaRPr lang="zh-CN" altLang="en-US" sz="1400"/>
        </a:p>
      </dgm:t>
    </dgm:pt>
    <dgm:pt modelId="{885FA732-B9E5-A14D-BD78-7CC98ECA33AC}" type="parTrans" cxnId="{A1ADB4FF-940F-2E48-999D-D63EEF0A6308}">
      <dgm:prSet/>
      <dgm:spPr/>
      <dgm:t>
        <a:bodyPr/>
        <a:lstStyle/>
        <a:p>
          <a:endParaRPr lang="zh-CN" altLang="en-US" sz="1400"/>
        </a:p>
      </dgm:t>
    </dgm:pt>
    <dgm:pt modelId="{FBBED99D-0159-1544-B29A-2D63BD21A460}" type="sibTrans" cxnId="{A1ADB4FF-940F-2E48-999D-D63EEF0A6308}">
      <dgm:prSet custT="1"/>
      <dgm:spPr/>
      <dgm:t>
        <a:bodyPr/>
        <a:lstStyle/>
        <a:p>
          <a:endParaRPr lang="zh-CN" altLang="en-US" sz="1400"/>
        </a:p>
      </dgm:t>
    </dgm:pt>
    <dgm:pt modelId="{9C820AC4-E306-AA42-8271-82439A9F2635}">
      <dgm:prSet custT="1"/>
      <dgm:spPr>
        <a:solidFill>
          <a:srgbClr val="1707E7"/>
        </a:solidFill>
      </dgm:spPr>
      <dgm:t>
        <a:bodyPr/>
        <a:lstStyle/>
        <a:p>
          <a:r>
            <a:rPr lang="en" altLang="en-US" sz="1400"/>
            <a:t>Association and Integration</a:t>
          </a:r>
          <a:endParaRPr lang="zh-CN" altLang="en-US" sz="1400"/>
        </a:p>
      </dgm:t>
    </dgm:pt>
    <dgm:pt modelId="{01F70A5B-D369-494C-A09E-2EE11E6865B1}" type="parTrans" cxnId="{831DB452-A7D2-714F-B867-5E35FE1671E7}">
      <dgm:prSet/>
      <dgm:spPr/>
      <dgm:t>
        <a:bodyPr/>
        <a:lstStyle/>
        <a:p>
          <a:endParaRPr lang="zh-CN" altLang="en-US" sz="1400"/>
        </a:p>
      </dgm:t>
    </dgm:pt>
    <dgm:pt modelId="{744BCA5A-255F-FD41-8FF1-6F7BDE660D20}" type="sibTrans" cxnId="{831DB452-A7D2-714F-B867-5E35FE1671E7}">
      <dgm:prSet/>
      <dgm:spPr/>
      <dgm:t>
        <a:bodyPr/>
        <a:lstStyle/>
        <a:p>
          <a:endParaRPr lang="zh-CN" altLang="en-US" sz="1400"/>
        </a:p>
      </dgm:t>
    </dgm:pt>
    <dgm:pt modelId="{9802C14A-7B6F-F347-970C-CE6D09EF047E}">
      <dgm:prSet custT="1"/>
      <dgm:spPr>
        <a:solidFill>
          <a:srgbClr val="FF9933"/>
        </a:solidFill>
      </dgm:spPr>
      <dgm:t>
        <a:bodyPr/>
        <a:lstStyle/>
        <a:p>
          <a:r>
            <a:rPr lang="en" altLang="en-US" sz="1400"/>
            <a:t>Analysis and Calculation</a:t>
          </a:r>
          <a:endParaRPr lang="zh-CN" altLang="en-US" sz="1400"/>
        </a:p>
      </dgm:t>
    </dgm:pt>
    <dgm:pt modelId="{0C1E95EB-0F20-2742-AF15-FB4A70F0CBCC}" type="sibTrans" cxnId="{D2E3D273-11FC-B449-8825-65615563BD70}">
      <dgm:prSet custT="1"/>
      <dgm:spPr/>
      <dgm:t>
        <a:bodyPr/>
        <a:lstStyle/>
        <a:p>
          <a:endParaRPr lang="zh-CN" altLang="en-US" sz="1400"/>
        </a:p>
      </dgm:t>
    </dgm:pt>
    <dgm:pt modelId="{6C087E6C-8C25-E447-9DCE-C21A42DDBB5A}" type="parTrans" cxnId="{D2E3D273-11FC-B449-8825-65615563BD70}">
      <dgm:prSet/>
      <dgm:spPr/>
      <dgm:t>
        <a:bodyPr/>
        <a:lstStyle/>
        <a:p>
          <a:endParaRPr lang="zh-CN" altLang="en-US" sz="1400"/>
        </a:p>
      </dgm:t>
    </dgm:pt>
    <dgm:pt modelId="{A615A035-D950-5642-9F06-86DE91A172BD}" type="pres">
      <dgm:prSet presAssocID="{21B127EC-E98E-3C44-AECE-8399CCD6E72E}" presName="linearFlow" presStyleCnt="0">
        <dgm:presLayoutVars>
          <dgm:resizeHandles val="exact"/>
        </dgm:presLayoutVars>
      </dgm:prSet>
      <dgm:spPr/>
    </dgm:pt>
    <dgm:pt modelId="{1D1EB55E-C535-8843-8BDB-1A3B42040219}" type="pres">
      <dgm:prSet presAssocID="{BE102278-7F67-754F-9B37-0C69025EBCA9}" presName="node" presStyleLbl="node1" presStyleIdx="0" presStyleCnt="4">
        <dgm:presLayoutVars>
          <dgm:bulletEnabled val="1"/>
        </dgm:presLayoutVars>
      </dgm:prSet>
      <dgm:spPr/>
    </dgm:pt>
    <dgm:pt modelId="{0EB152FA-D77A-164C-8C2B-7532389AE935}" type="pres">
      <dgm:prSet presAssocID="{071DB494-0618-F44B-A3CD-2018399A2BB5}" presName="sibTrans" presStyleLbl="sibTrans2D1" presStyleIdx="0" presStyleCnt="3"/>
      <dgm:spPr/>
    </dgm:pt>
    <dgm:pt modelId="{AB053B48-886A-AE41-AF63-147FE8F7B350}" type="pres">
      <dgm:prSet presAssocID="{071DB494-0618-F44B-A3CD-2018399A2BB5}" presName="connectorText" presStyleLbl="sibTrans2D1" presStyleIdx="0" presStyleCnt="3"/>
      <dgm:spPr/>
    </dgm:pt>
    <dgm:pt modelId="{E2340F94-1C4A-754D-87A0-4B125FDE6726}" type="pres">
      <dgm:prSet presAssocID="{CA2AD17D-DB98-234A-B757-6A485CFF9CD9}" presName="node" presStyleLbl="node1" presStyleIdx="1" presStyleCnt="4">
        <dgm:presLayoutVars>
          <dgm:bulletEnabled val="1"/>
        </dgm:presLayoutVars>
      </dgm:prSet>
      <dgm:spPr/>
    </dgm:pt>
    <dgm:pt modelId="{174841B8-AFD3-0247-AB59-EE2211DE74A6}" type="pres">
      <dgm:prSet presAssocID="{FBBED99D-0159-1544-B29A-2D63BD21A460}" presName="sibTrans" presStyleLbl="sibTrans2D1" presStyleIdx="1" presStyleCnt="3"/>
      <dgm:spPr/>
    </dgm:pt>
    <dgm:pt modelId="{AFEB7771-383B-6348-B6E7-075262C7855F}" type="pres">
      <dgm:prSet presAssocID="{FBBED99D-0159-1544-B29A-2D63BD21A460}" presName="connectorText" presStyleLbl="sibTrans2D1" presStyleIdx="1" presStyleCnt="3"/>
      <dgm:spPr/>
    </dgm:pt>
    <dgm:pt modelId="{49DE500C-115F-074C-91EA-FB40D44FF642}" type="pres">
      <dgm:prSet presAssocID="{9C820AC4-E306-AA42-8271-82439A9F2635}" presName="node" presStyleLbl="node1" presStyleIdx="2" presStyleCnt="4">
        <dgm:presLayoutVars>
          <dgm:bulletEnabled val="1"/>
        </dgm:presLayoutVars>
      </dgm:prSet>
      <dgm:spPr/>
    </dgm:pt>
    <dgm:pt modelId="{9172E957-7194-2A47-A00A-0BFE3F38ADF9}" type="pres">
      <dgm:prSet presAssocID="{744BCA5A-255F-FD41-8FF1-6F7BDE660D20}" presName="sibTrans" presStyleLbl="sibTrans2D1" presStyleIdx="2" presStyleCnt="3"/>
      <dgm:spPr/>
    </dgm:pt>
    <dgm:pt modelId="{48BE4DCF-59C0-9842-A8BD-1DC2915DD500}" type="pres">
      <dgm:prSet presAssocID="{744BCA5A-255F-FD41-8FF1-6F7BDE660D20}" presName="connectorText" presStyleLbl="sibTrans2D1" presStyleIdx="2" presStyleCnt="3"/>
      <dgm:spPr/>
    </dgm:pt>
    <dgm:pt modelId="{4A612A60-863C-AE4E-93F9-AAD46B162697}" type="pres">
      <dgm:prSet presAssocID="{9802C14A-7B6F-F347-970C-CE6D09EF047E}" presName="node" presStyleLbl="node1" presStyleIdx="3" presStyleCnt="4">
        <dgm:presLayoutVars>
          <dgm:bulletEnabled val="1"/>
        </dgm:presLayoutVars>
      </dgm:prSet>
      <dgm:spPr/>
    </dgm:pt>
  </dgm:ptLst>
  <dgm:cxnLst>
    <dgm:cxn modelId="{6D05830C-D2BC-8E43-8FDE-2A331852914B}" type="presOf" srcId="{9802C14A-7B6F-F347-970C-CE6D09EF047E}" destId="{4A612A60-863C-AE4E-93F9-AAD46B162697}" srcOrd="0" destOrd="0" presId="urn:microsoft.com/office/officeart/2005/8/layout/process2"/>
    <dgm:cxn modelId="{FBAFFB33-06B6-FC47-9C20-2843F2B9811E}" type="presOf" srcId="{744BCA5A-255F-FD41-8FF1-6F7BDE660D20}" destId="{48BE4DCF-59C0-9842-A8BD-1DC2915DD500}" srcOrd="1" destOrd="0" presId="urn:microsoft.com/office/officeart/2005/8/layout/process2"/>
    <dgm:cxn modelId="{831DB452-A7D2-714F-B867-5E35FE1671E7}" srcId="{21B127EC-E98E-3C44-AECE-8399CCD6E72E}" destId="{9C820AC4-E306-AA42-8271-82439A9F2635}" srcOrd="2" destOrd="0" parTransId="{01F70A5B-D369-494C-A09E-2EE11E6865B1}" sibTransId="{744BCA5A-255F-FD41-8FF1-6F7BDE660D20}"/>
    <dgm:cxn modelId="{E2C36F6F-F5C6-534D-837E-3063CBB967DA}" type="presOf" srcId="{071DB494-0618-F44B-A3CD-2018399A2BB5}" destId="{0EB152FA-D77A-164C-8C2B-7532389AE935}" srcOrd="0" destOrd="0" presId="urn:microsoft.com/office/officeart/2005/8/layout/process2"/>
    <dgm:cxn modelId="{D2E3D273-11FC-B449-8825-65615563BD70}" srcId="{21B127EC-E98E-3C44-AECE-8399CCD6E72E}" destId="{9802C14A-7B6F-F347-970C-CE6D09EF047E}" srcOrd="3" destOrd="0" parTransId="{6C087E6C-8C25-E447-9DCE-C21A42DDBB5A}" sibTransId="{0C1E95EB-0F20-2742-AF15-FB4A70F0CBCC}"/>
    <dgm:cxn modelId="{EAB7FF82-E692-5A48-86EB-9B1694123DC7}" type="presOf" srcId="{BE102278-7F67-754F-9B37-0C69025EBCA9}" destId="{1D1EB55E-C535-8843-8BDB-1A3B42040219}" srcOrd="0" destOrd="0" presId="urn:microsoft.com/office/officeart/2005/8/layout/process2"/>
    <dgm:cxn modelId="{82F875A2-4002-C847-8C07-8E7442D62808}" srcId="{21B127EC-E98E-3C44-AECE-8399CCD6E72E}" destId="{BE102278-7F67-754F-9B37-0C69025EBCA9}" srcOrd="0" destOrd="0" parTransId="{6AF2AFD2-A5F3-814C-B14A-F3FC46C6DC07}" sibTransId="{071DB494-0618-F44B-A3CD-2018399A2BB5}"/>
    <dgm:cxn modelId="{0BADC1C4-5CCA-8547-87F3-FF16F15A9E64}" type="presOf" srcId="{744BCA5A-255F-FD41-8FF1-6F7BDE660D20}" destId="{9172E957-7194-2A47-A00A-0BFE3F38ADF9}" srcOrd="0" destOrd="0" presId="urn:microsoft.com/office/officeart/2005/8/layout/process2"/>
    <dgm:cxn modelId="{F439A2CD-10A6-A249-8F0A-8B6451F9A9F2}" type="presOf" srcId="{FBBED99D-0159-1544-B29A-2D63BD21A460}" destId="{174841B8-AFD3-0247-AB59-EE2211DE74A6}" srcOrd="0" destOrd="0" presId="urn:microsoft.com/office/officeart/2005/8/layout/process2"/>
    <dgm:cxn modelId="{129AB0D3-B051-6746-883E-0DD28EEC5B87}" type="presOf" srcId="{071DB494-0618-F44B-A3CD-2018399A2BB5}" destId="{AB053B48-886A-AE41-AF63-147FE8F7B350}" srcOrd="1" destOrd="0" presId="urn:microsoft.com/office/officeart/2005/8/layout/process2"/>
    <dgm:cxn modelId="{C3A9ABE1-372B-B540-9205-8B576696DCA1}" type="presOf" srcId="{21B127EC-E98E-3C44-AECE-8399CCD6E72E}" destId="{A615A035-D950-5642-9F06-86DE91A172BD}" srcOrd="0" destOrd="0" presId="urn:microsoft.com/office/officeart/2005/8/layout/process2"/>
    <dgm:cxn modelId="{E125BAEA-75FA-1948-92CD-5556D230B906}" type="presOf" srcId="{9C820AC4-E306-AA42-8271-82439A9F2635}" destId="{49DE500C-115F-074C-91EA-FB40D44FF642}" srcOrd="0" destOrd="0" presId="urn:microsoft.com/office/officeart/2005/8/layout/process2"/>
    <dgm:cxn modelId="{3C7D50EC-4D6A-8746-9F8E-4A4601F740C9}" type="presOf" srcId="{FBBED99D-0159-1544-B29A-2D63BD21A460}" destId="{AFEB7771-383B-6348-B6E7-075262C7855F}" srcOrd="1" destOrd="0" presId="urn:microsoft.com/office/officeart/2005/8/layout/process2"/>
    <dgm:cxn modelId="{751243FD-44BE-6D4C-BA08-F1FAB9EABAFC}" type="presOf" srcId="{CA2AD17D-DB98-234A-B757-6A485CFF9CD9}" destId="{E2340F94-1C4A-754D-87A0-4B125FDE6726}" srcOrd="0" destOrd="0" presId="urn:microsoft.com/office/officeart/2005/8/layout/process2"/>
    <dgm:cxn modelId="{A1ADB4FF-940F-2E48-999D-D63EEF0A6308}" srcId="{21B127EC-E98E-3C44-AECE-8399CCD6E72E}" destId="{CA2AD17D-DB98-234A-B757-6A485CFF9CD9}" srcOrd="1" destOrd="0" parTransId="{885FA732-B9E5-A14D-BD78-7CC98ECA33AC}" sibTransId="{FBBED99D-0159-1544-B29A-2D63BD21A460}"/>
    <dgm:cxn modelId="{95F5F306-6D74-C844-80F3-D5869FA64BE3}" type="presParOf" srcId="{A615A035-D950-5642-9F06-86DE91A172BD}" destId="{1D1EB55E-C535-8843-8BDB-1A3B42040219}" srcOrd="0" destOrd="0" presId="urn:microsoft.com/office/officeart/2005/8/layout/process2"/>
    <dgm:cxn modelId="{6ED593FA-983C-6C40-AFB0-898F305AE520}" type="presParOf" srcId="{A615A035-D950-5642-9F06-86DE91A172BD}" destId="{0EB152FA-D77A-164C-8C2B-7532389AE935}" srcOrd="1" destOrd="0" presId="urn:microsoft.com/office/officeart/2005/8/layout/process2"/>
    <dgm:cxn modelId="{EE4C2A50-EFBC-FA46-A9F5-AC16AC148D77}" type="presParOf" srcId="{0EB152FA-D77A-164C-8C2B-7532389AE935}" destId="{AB053B48-886A-AE41-AF63-147FE8F7B350}" srcOrd="0" destOrd="0" presId="urn:microsoft.com/office/officeart/2005/8/layout/process2"/>
    <dgm:cxn modelId="{CEA8EF45-6C20-D442-AAED-058DD6305550}" type="presParOf" srcId="{A615A035-D950-5642-9F06-86DE91A172BD}" destId="{E2340F94-1C4A-754D-87A0-4B125FDE6726}" srcOrd="2" destOrd="0" presId="urn:microsoft.com/office/officeart/2005/8/layout/process2"/>
    <dgm:cxn modelId="{CACFAB7B-E1FC-EE46-B220-CEA1B9E313D6}" type="presParOf" srcId="{A615A035-D950-5642-9F06-86DE91A172BD}" destId="{174841B8-AFD3-0247-AB59-EE2211DE74A6}" srcOrd="3" destOrd="0" presId="urn:microsoft.com/office/officeart/2005/8/layout/process2"/>
    <dgm:cxn modelId="{3FDD2C6E-14CB-6549-BFB1-9CF7EB9F85D1}" type="presParOf" srcId="{174841B8-AFD3-0247-AB59-EE2211DE74A6}" destId="{AFEB7771-383B-6348-B6E7-075262C7855F}" srcOrd="0" destOrd="0" presId="urn:microsoft.com/office/officeart/2005/8/layout/process2"/>
    <dgm:cxn modelId="{F868DCA9-DDBA-BE40-A8FC-6A56BB4A3CA2}" type="presParOf" srcId="{A615A035-D950-5642-9F06-86DE91A172BD}" destId="{49DE500C-115F-074C-91EA-FB40D44FF642}" srcOrd="4" destOrd="0" presId="urn:microsoft.com/office/officeart/2005/8/layout/process2"/>
    <dgm:cxn modelId="{02985979-FB6F-9D40-8B24-6DEEF0572E3E}" type="presParOf" srcId="{A615A035-D950-5642-9F06-86DE91A172BD}" destId="{9172E957-7194-2A47-A00A-0BFE3F38ADF9}" srcOrd="5" destOrd="0" presId="urn:microsoft.com/office/officeart/2005/8/layout/process2"/>
    <dgm:cxn modelId="{D8696F98-C7D5-114B-8BF2-78ED3F21C27D}" type="presParOf" srcId="{9172E957-7194-2A47-A00A-0BFE3F38ADF9}" destId="{48BE4DCF-59C0-9842-A8BD-1DC2915DD500}" srcOrd="0" destOrd="0" presId="urn:microsoft.com/office/officeart/2005/8/layout/process2"/>
    <dgm:cxn modelId="{A290C6D7-2887-7E46-9E08-36ABDF0F6D17}" type="presParOf" srcId="{A615A035-D950-5642-9F06-86DE91A172BD}" destId="{4A612A60-863C-AE4E-93F9-AAD46B16269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EB55E-C535-8843-8BDB-1A3B42040219}">
      <dsp:nvSpPr>
        <dsp:cNvPr id="0" name=""/>
        <dsp:cNvSpPr/>
      </dsp:nvSpPr>
      <dsp:spPr>
        <a:xfrm>
          <a:off x="64890" y="2386"/>
          <a:ext cx="1598215" cy="8878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400" kern="1200"/>
            <a:t>Source Data Collection</a:t>
          </a:r>
          <a:endParaRPr lang="zh-CN" altLang="en-US" sz="1400" kern="1200"/>
        </a:p>
      </dsp:txBody>
      <dsp:txXfrm>
        <a:off x="90896" y="28392"/>
        <a:ext cx="1546203" cy="835885"/>
      </dsp:txXfrm>
    </dsp:sp>
    <dsp:sp modelId="{0EB152FA-D77A-164C-8C2B-7532389AE935}">
      <dsp:nvSpPr>
        <dsp:cNvPr id="0" name=""/>
        <dsp:cNvSpPr/>
      </dsp:nvSpPr>
      <dsp:spPr>
        <a:xfrm rot="5400000">
          <a:off x="697517" y="912481"/>
          <a:ext cx="332961" cy="39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744132" y="945777"/>
        <a:ext cx="239731" cy="233073"/>
      </dsp:txXfrm>
    </dsp:sp>
    <dsp:sp modelId="{E2340F94-1C4A-754D-87A0-4B125FDE6726}">
      <dsp:nvSpPr>
        <dsp:cNvPr id="0" name=""/>
        <dsp:cNvSpPr/>
      </dsp:nvSpPr>
      <dsp:spPr>
        <a:xfrm>
          <a:off x="64890" y="1334232"/>
          <a:ext cx="1598215" cy="887897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400" kern="1200"/>
            <a:t>Curating and Annotation</a:t>
          </a:r>
          <a:endParaRPr lang="zh-CN" altLang="en-US" sz="1400" kern="1200"/>
        </a:p>
      </dsp:txBody>
      <dsp:txXfrm>
        <a:off x="90896" y="1360238"/>
        <a:ext cx="1546203" cy="835885"/>
      </dsp:txXfrm>
    </dsp:sp>
    <dsp:sp modelId="{174841B8-AFD3-0247-AB59-EE2211DE74A6}">
      <dsp:nvSpPr>
        <dsp:cNvPr id="0" name=""/>
        <dsp:cNvSpPr/>
      </dsp:nvSpPr>
      <dsp:spPr>
        <a:xfrm rot="5400000">
          <a:off x="697517" y="2244327"/>
          <a:ext cx="332961" cy="39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744132" y="2277623"/>
        <a:ext cx="239731" cy="233073"/>
      </dsp:txXfrm>
    </dsp:sp>
    <dsp:sp modelId="{49DE500C-115F-074C-91EA-FB40D44FF642}">
      <dsp:nvSpPr>
        <dsp:cNvPr id="0" name=""/>
        <dsp:cNvSpPr/>
      </dsp:nvSpPr>
      <dsp:spPr>
        <a:xfrm>
          <a:off x="64890" y="2666078"/>
          <a:ext cx="1598215" cy="887897"/>
        </a:xfrm>
        <a:prstGeom prst="roundRect">
          <a:avLst>
            <a:gd name="adj" fmla="val 10000"/>
          </a:avLst>
        </a:prstGeom>
        <a:solidFill>
          <a:srgbClr val="1707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400" kern="1200"/>
            <a:t>Association and Integration</a:t>
          </a:r>
          <a:endParaRPr lang="zh-CN" altLang="en-US" sz="1400" kern="1200"/>
        </a:p>
      </dsp:txBody>
      <dsp:txXfrm>
        <a:off x="90896" y="2692084"/>
        <a:ext cx="1546203" cy="835885"/>
      </dsp:txXfrm>
    </dsp:sp>
    <dsp:sp modelId="{9172E957-7194-2A47-A00A-0BFE3F38ADF9}">
      <dsp:nvSpPr>
        <dsp:cNvPr id="0" name=""/>
        <dsp:cNvSpPr/>
      </dsp:nvSpPr>
      <dsp:spPr>
        <a:xfrm rot="5400000">
          <a:off x="697517" y="3576173"/>
          <a:ext cx="332961" cy="39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744132" y="3609469"/>
        <a:ext cx="239731" cy="233073"/>
      </dsp:txXfrm>
    </dsp:sp>
    <dsp:sp modelId="{4A612A60-863C-AE4E-93F9-AAD46B162697}">
      <dsp:nvSpPr>
        <dsp:cNvPr id="0" name=""/>
        <dsp:cNvSpPr/>
      </dsp:nvSpPr>
      <dsp:spPr>
        <a:xfrm>
          <a:off x="64890" y="3997924"/>
          <a:ext cx="1598215" cy="887897"/>
        </a:xfrm>
        <a:prstGeom prst="roundRect">
          <a:avLst>
            <a:gd name="adj" fmla="val 10000"/>
          </a:avLst>
        </a:prstGeom>
        <a:solidFill>
          <a:srgbClr val="FF99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400" kern="1200"/>
            <a:t>Analysis and Calculation</a:t>
          </a:r>
          <a:endParaRPr lang="zh-CN" altLang="en-US" sz="1400" kern="1200"/>
        </a:p>
      </dsp:txBody>
      <dsp:txXfrm>
        <a:off x="90896" y="4023930"/>
        <a:ext cx="1546203" cy="835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D9D2-E900-D34D-828E-E4E3C384BCEE}" type="datetimeFigureOut">
              <a:t>2022/6/12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1860F-19B2-374A-B9AF-F543B0D83FA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28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5E62B-872E-424F-9EAC-8D21B791E37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13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5E62B-872E-424F-9EAC-8D21B791E37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11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17A9C-57FD-4E4D-B72C-9F0DD678E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AD27AB-D8EB-E740-A1BE-2E67B26DC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10357-760F-8C4A-AF4C-123C9A45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565D4-958C-2C43-A9EE-103FAB44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2B7F69-4D21-9A47-B119-52048838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99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225A7-8432-F349-BD37-06682AAA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399F4B-14B0-5840-8260-1B01D07A5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961A6-0237-EF46-8158-DBE52B89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425E0-7948-414D-8A42-B79479B00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0DF69F-B172-4E4B-A5DD-3A67C680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0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458BAC-D0D7-6C43-9273-30D11F8AE1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E76498-449A-3B4B-9D61-34FF00813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C10B0-91FD-E14D-846D-40519763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2BEDF-C87E-654C-BD20-98E2E3541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AB4164-F875-4241-A9FB-0E623EFC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2705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DFEBE-B81C-B043-9134-CBF9DE37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CC421-384C-2142-9EB2-D9197C9A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ED328-56B9-6840-B28D-F6C8778D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9C438-4DCF-B148-B220-1AE2DE99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AEFAB-F283-8548-A35D-054A5456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13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DAE86-D5DD-7248-AD38-75801BD8D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A16F88-1012-EE4B-8A05-F54C53F94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932342-CFF5-8243-8C5D-5F6E582E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1D980-44D3-FF49-9B17-C28A4050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E5ED2-49F1-4841-8F17-08DF1321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626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D719D-A1B8-744B-A42B-0AAA2D8A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7DA42A-6147-EF4D-A19A-A4B8CF25B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CF764A-A689-E64C-9E7D-5DCDE86DD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31182-9E98-6645-9771-A824D2C1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37A9A-4AD9-9440-9380-B8D5BF37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14A34-5D18-0445-8FA0-6B0EABB4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27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4AA65-E11F-F045-B5D7-049BEA7C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862265-7CDB-1846-84A4-7EA7AAE46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62388D-E6A4-DE41-B50D-2600BA2D9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5D932E-7F67-C84C-AF81-717D91B0C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4F1D07-252D-B843-A84A-55C1757C7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292029-381E-8544-B817-071FE3BAC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5446C8-780C-AA46-8A83-D3A61BE1B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6476AF-5D09-6A43-B8A5-0A82BACA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76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701AF-4E37-0D44-B837-B3F0412B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2BEA47-AC7F-C645-AFE0-CF177B4B9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5CD5BB-7002-A84A-910F-4FF336C8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127084-B09A-3A4B-821C-E0E589B3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03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8C4294-1F37-2048-8B30-A17502EF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FFCF73-7160-A44D-BC0A-79B236B2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69096-78B4-874A-BD24-A457BF2A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97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1B4FB-B406-F847-97FD-A4C1CB2C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E31CF-1C9F-F94D-B188-A5C0B21B1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1F3565-60EE-1144-A4C2-3B2A551A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2EDA77-1874-A542-93AF-DEF7C9EF6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7D1692-3167-8740-9DE8-B8BCCDE7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CFB64C-2C7B-4046-B439-0A66DEF4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05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F7131-EE5C-5F41-B816-066E6DF3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A37251-411B-274E-BA01-182FD591D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5FEFB4-5E44-B940-A667-94DCE0AD6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8BE26-0D97-8741-8E50-9A742732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DCE430-778B-8E49-90BB-86F3726E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11A6AA-37AB-A142-8636-FEDF3326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33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FD5EDE-E56B-DD42-996A-51974FE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20F1A9-A60E-A248-9B71-D5F796BCE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714C5-92EB-7349-A089-F62DA8C79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1301F-1452-B143-9EAC-C869D0316253}" type="datetimeFigureOut">
              <a:t>2022/6/12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7097D-7C5B-C84D-B7AE-8EEF734BF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013C0-5DE7-8349-AC08-F19D5D9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9B372-5C30-E445-A3B0-FD58956BC69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07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diagramData" Target="../diagrams/data1.xml"/><Relationship Id="rId21" Type="http://schemas.openxmlformats.org/officeDocument/2006/relationships/image" Target="../media/image14.png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24" Type="http://schemas.openxmlformats.org/officeDocument/2006/relationships/image" Target="../media/image1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183508-34E0-0540-8678-199D298E0F17}"/>
              </a:ext>
            </a:extLst>
          </p:cNvPr>
          <p:cNvSpPr/>
          <p:nvPr/>
        </p:nvSpPr>
        <p:spPr>
          <a:xfrm>
            <a:off x="80024" y="236010"/>
            <a:ext cx="3196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ctr"/>
            <a:r>
              <a:rPr lang="en-US" altLang="zh-CN" sz="5400" b="1">
                <a:ln w="7620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  <a:reflection blurRad="6350" stA="55000" endA="300" endPos="45500" dir="5400000" sy="-100000" algn="bl" rotWithShape="0"/>
                </a:effectLst>
              </a:rPr>
              <a:t>NAFLDdb</a:t>
            </a:r>
            <a:endParaRPr lang="zh-CN" altLang="en-US" sz="5400" b="1">
              <a:ln w="76200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medical-pills-couple_55254">
            <a:extLst>
              <a:ext uri="{FF2B5EF4-FFF2-40B4-BE49-F238E27FC236}">
                <a16:creationId xmlns:a16="http://schemas.microsoft.com/office/drawing/2014/main" id="{F141E6CF-A379-AF46-A150-3EC9EE8A9BA5}"/>
              </a:ext>
            </a:extLst>
          </p:cNvPr>
          <p:cNvSpPr>
            <a:spLocks noChangeAspect="1"/>
          </p:cNvSpPr>
          <p:nvPr/>
        </p:nvSpPr>
        <p:spPr>
          <a:xfrm>
            <a:off x="1560242" y="2272820"/>
            <a:ext cx="589668" cy="60968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8304" h="608274">
                <a:moveTo>
                  <a:pt x="123596" y="403223"/>
                </a:moveTo>
                <a:cubicBezTo>
                  <a:pt x="78566" y="403223"/>
                  <a:pt x="41921" y="439812"/>
                  <a:pt x="41921" y="484867"/>
                </a:cubicBezTo>
                <a:cubicBezTo>
                  <a:pt x="41921" y="529828"/>
                  <a:pt x="78566" y="566417"/>
                  <a:pt x="123596" y="566417"/>
                </a:cubicBezTo>
                <a:lnTo>
                  <a:pt x="297685" y="566229"/>
                </a:lnTo>
                <a:lnTo>
                  <a:pt x="297685" y="403411"/>
                </a:lnTo>
                <a:close/>
                <a:moveTo>
                  <a:pt x="123596" y="361366"/>
                </a:moveTo>
                <a:lnTo>
                  <a:pt x="473564" y="361742"/>
                </a:lnTo>
                <a:lnTo>
                  <a:pt x="474317" y="361742"/>
                </a:lnTo>
                <a:cubicBezTo>
                  <a:pt x="505311" y="364188"/>
                  <a:pt x="534043" y="378015"/>
                  <a:pt x="555239" y="400777"/>
                </a:cubicBezTo>
                <a:cubicBezTo>
                  <a:pt x="576623" y="423728"/>
                  <a:pt x="588304" y="453545"/>
                  <a:pt x="588304" y="484773"/>
                </a:cubicBezTo>
                <a:cubicBezTo>
                  <a:pt x="588304" y="516095"/>
                  <a:pt x="576623" y="545912"/>
                  <a:pt x="555239" y="568863"/>
                </a:cubicBezTo>
                <a:cubicBezTo>
                  <a:pt x="534043" y="591625"/>
                  <a:pt x="505311" y="605452"/>
                  <a:pt x="474317" y="607898"/>
                </a:cubicBezTo>
                <a:lnTo>
                  <a:pt x="472716" y="607898"/>
                </a:lnTo>
                <a:lnTo>
                  <a:pt x="123690" y="608274"/>
                </a:lnTo>
                <a:lnTo>
                  <a:pt x="123596" y="608274"/>
                </a:lnTo>
                <a:cubicBezTo>
                  <a:pt x="55486" y="608274"/>
                  <a:pt x="0" y="552873"/>
                  <a:pt x="0" y="484773"/>
                </a:cubicBezTo>
                <a:cubicBezTo>
                  <a:pt x="0" y="416767"/>
                  <a:pt x="55486" y="361366"/>
                  <a:pt x="123596" y="361366"/>
                </a:cubicBezTo>
                <a:close/>
                <a:moveTo>
                  <a:pt x="454078" y="41857"/>
                </a:moveTo>
                <a:cubicBezTo>
                  <a:pt x="446070" y="41857"/>
                  <a:pt x="438157" y="43080"/>
                  <a:pt x="430337" y="45432"/>
                </a:cubicBezTo>
                <a:lnTo>
                  <a:pt x="263779" y="96037"/>
                </a:lnTo>
                <a:lnTo>
                  <a:pt x="311071" y="251803"/>
                </a:lnTo>
                <a:lnTo>
                  <a:pt x="477818" y="201574"/>
                </a:lnTo>
                <a:cubicBezTo>
                  <a:pt x="520870" y="188500"/>
                  <a:pt x="545270" y="142880"/>
                  <a:pt x="532270" y="99800"/>
                </a:cubicBezTo>
                <a:cubicBezTo>
                  <a:pt x="521907" y="65749"/>
                  <a:pt x="489782" y="41857"/>
                  <a:pt x="454078" y="41857"/>
                </a:cubicBezTo>
                <a:close/>
                <a:moveTo>
                  <a:pt x="454078" y="0"/>
                </a:moveTo>
                <a:cubicBezTo>
                  <a:pt x="480079" y="0"/>
                  <a:pt x="505986" y="8466"/>
                  <a:pt x="527088" y="23798"/>
                </a:cubicBezTo>
                <a:cubicBezTo>
                  <a:pt x="548850" y="39694"/>
                  <a:pt x="564583" y="61799"/>
                  <a:pt x="572402" y="87666"/>
                </a:cubicBezTo>
                <a:cubicBezTo>
                  <a:pt x="592185" y="152850"/>
                  <a:pt x="555162" y="221892"/>
                  <a:pt x="489971" y="241645"/>
                </a:cubicBezTo>
                <a:lnTo>
                  <a:pt x="154970" y="342667"/>
                </a:lnTo>
                <a:lnTo>
                  <a:pt x="154217" y="342855"/>
                </a:lnTo>
                <a:cubicBezTo>
                  <a:pt x="145455" y="344736"/>
                  <a:pt x="136506" y="345771"/>
                  <a:pt x="127650" y="345771"/>
                </a:cubicBezTo>
                <a:cubicBezTo>
                  <a:pt x="101649" y="345771"/>
                  <a:pt x="75742" y="337305"/>
                  <a:pt x="54640" y="321973"/>
                </a:cubicBezTo>
                <a:cubicBezTo>
                  <a:pt x="32878" y="306077"/>
                  <a:pt x="17240" y="283972"/>
                  <a:pt x="9326" y="258105"/>
                </a:cubicBezTo>
                <a:cubicBezTo>
                  <a:pt x="282" y="228194"/>
                  <a:pt x="2826" y="196213"/>
                  <a:pt x="16580" y="168088"/>
                </a:cubicBezTo>
                <a:cubicBezTo>
                  <a:pt x="30240" y="140152"/>
                  <a:pt x="53698" y="118612"/>
                  <a:pt x="82713" y="107324"/>
                </a:cubicBezTo>
                <a:lnTo>
                  <a:pt x="84221" y="106760"/>
                </a:lnTo>
                <a:lnTo>
                  <a:pt x="418185" y="5362"/>
                </a:lnTo>
                <a:cubicBezTo>
                  <a:pt x="429866" y="1787"/>
                  <a:pt x="442019" y="0"/>
                  <a:pt x="4540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n-and-target_56859">
            <a:extLst>
              <a:ext uri="{FF2B5EF4-FFF2-40B4-BE49-F238E27FC236}">
                <a16:creationId xmlns:a16="http://schemas.microsoft.com/office/drawing/2014/main" id="{13092B07-ED09-E249-BFEE-A586C53A4B23}"/>
              </a:ext>
            </a:extLst>
          </p:cNvPr>
          <p:cNvSpPr>
            <a:spLocks noChangeAspect="1"/>
          </p:cNvSpPr>
          <p:nvPr/>
        </p:nvSpPr>
        <p:spPr>
          <a:xfrm>
            <a:off x="2970144" y="2272820"/>
            <a:ext cx="607659" cy="609685"/>
          </a:xfrm>
          <a:custGeom>
            <a:avLst/>
            <a:gdLst>
              <a:gd name="connsiteX0" fmla="*/ 241339 w 592749"/>
              <a:gd name="connsiteY0" fmla="*/ 337655 h 594725"/>
              <a:gd name="connsiteX1" fmla="*/ 351410 w 592749"/>
              <a:gd name="connsiteY1" fmla="*/ 337655 h 594725"/>
              <a:gd name="connsiteX2" fmla="*/ 378301 w 592749"/>
              <a:gd name="connsiteY2" fmla="*/ 348038 h 594725"/>
              <a:gd name="connsiteX3" fmla="*/ 391567 w 592749"/>
              <a:gd name="connsiteY3" fmla="*/ 377039 h 594725"/>
              <a:gd name="connsiteX4" fmla="*/ 390491 w 592749"/>
              <a:gd name="connsiteY4" fmla="*/ 387780 h 594725"/>
              <a:gd name="connsiteX5" fmla="*/ 378301 w 592749"/>
              <a:gd name="connsiteY5" fmla="*/ 452227 h 594725"/>
              <a:gd name="connsiteX6" fmla="*/ 371847 w 592749"/>
              <a:gd name="connsiteY6" fmla="*/ 470844 h 594725"/>
              <a:gd name="connsiteX7" fmla="*/ 364676 w 592749"/>
              <a:gd name="connsiteY7" fmla="*/ 478721 h 594725"/>
              <a:gd name="connsiteX8" fmla="*/ 357506 w 592749"/>
              <a:gd name="connsiteY8" fmla="*/ 484092 h 594725"/>
              <a:gd name="connsiteX9" fmla="*/ 356789 w 592749"/>
              <a:gd name="connsiteY9" fmla="*/ 502710 h 594725"/>
              <a:gd name="connsiteX10" fmla="*/ 356071 w 592749"/>
              <a:gd name="connsiteY10" fmla="*/ 515957 h 594725"/>
              <a:gd name="connsiteX11" fmla="*/ 353920 w 592749"/>
              <a:gd name="connsiteY11" fmla="*/ 566082 h 594725"/>
              <a:gd name="connsiteX12" fmla="*/ 344240 w 592749"/>
              <a:gd name="connsiteY12" fmla="*/ 587206 h 594725"/>
              <a:gd name="connsiteX13" fmla="*/ 340296 w 592749"/>
              <a:gd name="connsiteY13" fmla="*/ 590071 h 594725"/>
              <a:gd name="connsiteX14" fmla="*/ 324520 w 592749"/>
              <a:gd name="connsiteY14" fmla="*/ 594725 h 594725"/>
              <a:gd name="connsiteX15" fmla="*/ 305876 w 592749"/>
              <a:gd name="connsiteY15" fmla="*/ 594725 h 594725"/>
              <a:gd name="connsiteX16" fmla="*/ 284363 w 592749"/>
              <a:gd name="connsiteY16" fmla="*/ 594725 h 594725"/>
              <a:gd name="connsiteX17" fmla="*/ 266795 w 592749"/>
              <a:gd name="connsiteY17" fmla="*/ 594725 h 594725"/>
              <a:gd name="connsiteX18" fmla="*/ 249944 w 592749"/>
              <a:gd name="connsiteY18" fmla="*/ 589713 h 594725"/>
              <a:gd name="connsiteX19" fmla="*/ 247075 w 592749"/>
              <a:gd name="connsiteY19" fmla="*/ 587206 h 594725"/>
              <a:gd name="connsiteX20" fmla="*/ 237753 w 592749"/>
              <a:gd name="connsiteY20" fmla="*/ 566082 h 594725"/>
              <a:gd name="connsiteX21" fmla="*/ 235243 w 592749"/>
              <a:gd name="connsiteY21" fmla="*/ 516673 h 594725"/>
              <a:gd name="connsiteX22" fmla="*/ 234885 w 592749"/>
              <a:gd name="connsiteY22" fmla="*/ 504500 h 594725"/>
              <a:gd name="connsiteX23" fmla="*/ 233809 w 592749"/>
              <a:gd name="connsiteY23" fmla="*/ 484450 h 594725"/>
              <a:gd name="connsiteX24" fmla="*/ 225563 w 592749"/>
              <a:gd name="connsiteY24" fmla="*/ 478363 h 594725"/>
              <a:gd name="connsiteX25" fmla="*/ 219826 w 592749"/>
              <a:gd name="connsiteY25" fmla="*/ 471561 h 594725"/>
              <a:gd name="connsiteX26" fmla="*/ 213731 w 592749"/>
              <a:gd name="connsiteY26" fmla="*/ 452585 h 594725"/>
              <a:gd name="connsiteX27" fmla="*/ 202258 w 592749"/>
              <a:gd name="connsiteY27" fmla="*/ 388138 h 594725"/>
              <a:gd name="connsiteX28" fmla="*/ 201182 w 592749"/>
              <a:gd name="connsiteY28" fmla="*/ 377755 h 594725"/>
              <a:gd name="connsiteX29" fmla="*/ 214807 w 592749"/>
              <a:gd name="connsiteY29" fmla="*/ 348396 h 594725"/>
              <a:gd name="connsiteX30" fmla="*/ 241339 w 592749"/>
              <a:gd name="connsiteY30" fmla="*/ 337655 h 594725"/>
              <a:gd name="connsiteX31" fmla="*/ 296904 w 592749"/>
              <a:gd name="connsiteY31" fmla="*/ 194408 h 594725"/>
              <a:gd name="connsiteX32" fmla="*/ 363976 w 592749"/>
              <a:gd name="connsiteY32" fmla="*/ 261019 h 594725"/>
              <a:gd name="connsiteX33" fmla="*/ 338151 w 592749"/>
              <a:gd name="connsiteY33" fmla="*/ 313663 h 594725"/>
              <a:gd name="connsiteX34" fmla="*/ 296904 w 592749"/>
              <a:gd name="connsiteY34" fmla="*/ 327988 h 594725"/>
              <a:gd name="connsiteX35" fmla="*/ 255656 w 592749"/>
              <a:gd name="connsiteY35" fmla="*/ 313663 h 594725"/>
              <a:gd name="connsiteX36" fmla="*/ 229831 w 592749"/>
              <a:gd name="connsiteY36" fmla="*/ 261019 h 594725"/>
              <a:gd name="connsiteX37" fmla="*/ 296904 w 592749"/>
              <a:gd name="connsiteY37" fmla="*/ 194408 h 594725"/>
              <a:gd name="connsiteX38" fmla="*/ 296554 w 592749"/>
              <a:gd name="connsiteY38" fmla="*/ 94910 h 594725"/>
              <a:gd name="connsiteX39" fmla="*/ 492335 w 592749"/>
              <a:gd name="connsiteY39" fmla="*/ 290757 h 594725"/>
              <a:gd name="connsiteX40" fmla="*/ 405560 w 592749"/>
              <a:gd name="connsiteY40" fmla="*/ 453664 h 594725"/>
              <a:gd name="connsiteX41" fmla="*/ 418828 w 592749"/>
              <a:gd name="connsiteY41" fmla="*/ 392081 h 594725"/>
              <a:gd name="connsiteX42" fmla="*/ 412015 w 592749"/>
              <a:gd name="connsiteY42" fmla="*/ 347685 h 594725"/>
              <a:gd name="connsiteX43" fmla="*/ 425640 w 592749"/>
              <a:gd name="connsiteY43" fmla="*/ 290757 h 594725"/>
              <a:gd name="connsiteX44" fmla="*/ 296554 w 592749"/>
              <a:gd name="connsiteY44" fmla="*/ 161863 h 594725"/>
              <a:gd name="connsiteX45" fmla="*/ 167468 w 592749"/>
              <a:gd name="connsiteY45" fmla="*/ 290757 h 594725"/>
              <a:gd name="connsiteX46" fmla="*/ 180377 w 592749"/>
              <a:gd name="connsiteY46" fmla="*/ 346611 h 594725"/>
              <a:gd name="connsiteX47" fmla="*/ 173205 w 592749"/>
              <a:gd name="connsiteY47" fmla="*/ 392439 h 594725"/>
              <a:gd name="connsiteX48" fmla="*/ 186114 w 592749"/>
              <a:gd name="connsiteY48" fmla="*/ 452590 h 594725"/>
              <a:gd name="connsiteX49" fmla="*/ 100415 w 592749"/>
              <a:gd name="connsiteY49" fmla="*/ 290757 h 594725"/>
              <a:gd name="connsiteX50" fmla="*/ 296554 w 592749"/>
              <a:gd name="connsiteY50" fmla="*/ 94910 h 594725"/>
              <a:gd name="connsiteX51" fmla="*/ 296554 w 592749"/>
              <a:gd name="connsiteY51" fmla="*/ 0 h 594725"/>
              <a:gd name="connsiteX52" fmla="*/ 592749 w 592749"/>
              <a:gd name="connsiteY52" fmla="*/ 296103 h 594725"/>
              <a:gd name="connsiteX53" fmla="*/ 375802 w 592749"/>
              <a:gd name="connsiteY53" fmla="*/ 581106 h 594725"/>
              <a:gd name="connsiteX54" fmla="*/ 382974 w 592749"/>
              <a:gd name="connsiteY54" fmla="*/ 525251 h 594725"/>
              <a:gd name="connsiteX55" fmla="*/ 394449 w 592749"/>
              <a:gd name="connsiteY55" fmla="*/ 502694 h 594725"/>
              <a:gd name="connsiteX56" fmla="*/ 526051 w 592749"/>
              <a:gd name="connsiteY56" fmla="*/ 295387 h 594725"/>
              <a:gd name="connsiteX57" fmla="*/ 296554 w 592749"/>
              <a:gd name="connsiteY57" fmla="*/ 66238 h 594725"/>
              <a:gd name="connsiteX58" fmla="*/ 67056 w 592749"/>
              <a:gd name="connsiteY58" fmla="*/ 295387 h 594725"/>
              <a:gd name="connsiteX59" fmla="*/ 196866 w 592749"/>
              <a:gd name="connsiteY59" fmla="*/ 502336 h 594725"/>
              <a:gd name="connsiteX60" fmla="*/ 208341 w 592749"/>
              <a:gd name="connsiteY60" fmla="*/ 525251 h 594725"/>
              <a:gd name="connsiteX61" fmla="*/ 215512 w 592749"/>
              <a:gd name="connsiteY61" fmla="*/ 580390 h 594725"/>
              <a:gd name="connsiteX62" fmla="*/ 0 w 592749"/>
              <a:gd name="connsiteY62" fmla="*/ 296103 h 594725"/>
              <a:gd name="connsiteX63" fmla="*/ 296554 w 592749"/>
              <a:gd name="connsiteY63" fmla="*/ 0 h 5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92749" h="594725">
                <a:moveTo>
                  <a:pt x="241339" y="337655"/>
                </a:moveTo>
                <a:lnTo>
                  <a:pt x="351410" y="337655"/>
                </a:lnTo>
                <a:cubicBezTo>
                  <a:pt x="361450" y="337655"/>
                  <a:pt x="371130" y="342309"/>
                  <a:pt x="378301" y="348038"/>
                </a:cubicBezTo>
                <a:cubicBezTo>
                  <a:pt x="386189" y="355199"/>
                  <a:pt x="391208" y="366298"/>
                  <a:pt x="391567" y="377039"/>
                </a:cubicBezTo>
                <a:cubicBezTo>
                  <a:pt x="391567" y="380619"/>
                  <a:pt x="391208" y="384200"/>
                  <a:pt x="390491" y="387780"/>
                </a:cubicBezTo>
                <a:cubicBezTo>
                  <a:pt x="390491" y="387780"/>
                  <a:pt x="378301" y="449720"/>
                  <a:pt x="378301" y="452227"/>
                </a:cubicBezTo>
                <a:cubicBezTo>
                  <a:pt x="377584" y="458671"/>
                  <a:pt x="375433" y="465474"/>
                  <a:pt x="371847" y="470844"/>
                </a:cubicBezTo>
                <a:cubicBezTo>
                  <a:pt x="369696" y="473709"/>
                  <a:pt x="367545" y="476573"/>
                  <a:pt x="364676" y="478721"/>
                </a:cubicBezTo>
                <a:cubicBezTo>
                  <a:pt x="362525" y="480869"/>
                  <a:pt x="360015" y="482660"/>
                  <a:pt x="357506" y="484092"/>
                </a:cubicBezTo>
                <a:lnTo>
                  <a:pt x="356789" y="502710"/>
                </a:lnTo>
                <a:lnTo>
                  <a:pt x="356071" y="515957"/>
                </a:lnTo>
                <a:lnTo>
                  <a:pt x="353920" y="566082"/>
                </a:lnTo>
                <a:cubicBezTo>
                  <a:pt x="353920" y="574317"/>
                  <a:pt x="349976" y="581836"/>
                  <a:pt x="344240" y="587206"/>
                </a:cubicBezTo>
                <a:cubicBezTo>
                  <a:pt x="343164" y="588280"/>
                  <a:pt x="341730" y="588996"/>
                  <a:pt x="340296" y="590071"/>
                </a:cubicBezTo>
                <a:cubicBezTo>
                  <a:pt x="335635" y="592935"/>
                  <a:pt x="330257" y="594725"/>
                  <a:pt x="324520" y="594725"/>
                </a:cubicBezTo>
                <a:lnTo>
                  <a:pt x="305876" y="594725"/>
                </a:lnTo>
                <a:lnTo>
                  <a:pt x="284363" y="594725"/>
                </a:lnTo>
                <a:lnTo>
                  <a:pt x="266795" y="594725"/>
                </a:lnTo>
                <a:cubicBezTo>
                  <a:pt x="260700" y="594725"/>
                  <a:pt x="254963" y="592935"/>
                  <a:pt x="249944" y="589713"/>
                </a:cubicBezTo>
                <a:cubicBezTo>
                  <a:pt x="249226" y="588638"/>
                  <a:pt x="248151" y="588280"/>
                  <a:pt x="247075" y="587206"/>
                </a:cubicBezTo>
                <a:cubicBezTo>
                  <a:pt x="241339" y="581836"/>
                  <a:pt x="237753" y="574675"/>
                  <a:pt x="237753" y="566082"/>
                </a:cubicBezTo>
                <a:lnTo>
                  <a:pt x="235243" y="516673"/>
                </a:lnTo>
                <a:lnTo>
                  <a:pt x="234885" y="504500"/>
                </a:lnTo>
                <a:lnTo>
                  <a:pt x="233809" y="484450"/>
                </a:lnTo>
                <a:cubicBezTo>
                  <a:pt x="230941" y="483018"/>
                  <a:pt x="228073" y="480869"/>
                  <a:pt x="225563" y="478363"/>
                </a:cubicBezTo>
                <a:cubicBezTo>
                  <a:pt x="223412" y="476573"/>
                  <a:pt x="221260" y="474067"/>
                  <a:pt x="219826" y="471561"/>
                </a:cubicBezTo>
                <a:cubicBezTo>
                  <a:pt x="216599" y="465832"/>
                  <a:pt x="214089" y="459387"/>
                  <a:pt x="213731" y="452585"/>
                </a:cubicBezTo>
                <a:cubicBezTo>
                  <a:pt x="213731" y="450078"/>
                  <a:pt x="201182" y="388138"/>
                  <a:pt x="202258" y="388138"/>
                </a:cubicBezTo>
                <a:cubicBezTo>
                  <a:pt x="201182" y="384916"/>
                  <a:pt x="201182" y="380977"/>
                  <a:pt x="201182" y="377755"/>
                </a:cubicBezTo>
                <a:cubicBezTo>
                  <a:pt x="201899" y="366656"/>
                  <a:pt x="206202" y="355557"/>
                  <a:pt x="214807" y="348396"/>
                </a:cubicBezTo>
                <a:cubicBezTo>
                  <a:pt x="221977" y="342309"/>
                  <a:pt x="231299" y="337655"/>
                  <a:pt x="241339" y="337655"/>
                </a:cubicBezTo>
                <a:close/>
                <a:moveTo>
                  <a:pt x="296904" y="194408"/>
                </a:moveTo>
                <a:cubicBezTo>
                  <a:pt x="333847" y="194408"/>
                  <a:pt x="363976" y="224490"/>
                  <a:pt x="363976" y="261019"/>
                </a:cubicBezTo>
                <a:cubicBezTo>
                  <a:pt x="363976" y="282506"/>
                  <a:pt x="353933" y="301129"/>
                  <a:pt x="338151" y="313663"/>
                </a:cubicBezTo>
                <a:cubicBezTo>
                  <a:pt x="327032" y="322616"/>
                  <a:pt x="312327" y="327988"/>
                  <a:pt x="296904" y="327988"/>
                </a:cubicBezTo>
                <a:cubicBezTo>
                  <a:pt x="281480" y="327988"/>
                  <a:pt x="267133" y="322616"/>
                  <a:pt x="255656" y="313663"/>
                </a:cubicBezTo>
                <a:cubicBezTo>
                  <a:pt x="239874" y="301129"/>
                  <a:pt x="229831" y="282506"/>
                  <a:pt x="229831" y="261019"/>
                </a:cubicBezTo>
                <a:cubicBezTo>
                  <a:pt x="229831" y="224490"/>
                  <a:pt x="259960" y="194408"/>
                  <a:pt x="296904" y="194408"/>
                </a:cubicBezTo>
                <a:close/>
                <a:moveTo>
                  <a:pt x="296554" y="94910"/>
                </a:moveTo>
                <a:cubicBezTo>
                  <a:pt x="404485" y="94910"/>
                  <a:pt x="492335" y="182987"/>
                  <a:pt x="492335" y="290757"/>
                </a:cubicBezTo>
                <a:cubicBezTo>
                  <a:pt x="492335" y="358426"/>
                  <a:pt x="457912" y="418218"/>
                  <a:pt x="405560" y="453664"/>
                </a:cubicBezTo>
                <a:lnTo>
                  <a:pt x="418828" y="392081"/>
                </a:lnTo>
                <a:cubicBezTo>
                  <a:pt x="422055" y="376686"/>
                  <a:pt x="419903" y="360932"/>
                  <a:pt x="412015" y="347685"/>
                </a:cubicBezTo>
                <a:cubicBezTo>
                  <a:pt x="420620" y="330499"/>
                  <a:pt x="425640" y="311165"/>
                  <a:pt x="425640" y="290757"/>
                </a:cubicBezTo>
                <a:cubicBezTo>
                  <a:pt x="425640" y="219507"/>
                  <a:pt x="367552" y="161863"/>
                  <a:pt x="296554" y="161863"/>
                </a:cubicBezTo>
                <a:cubicBezTo>
                  <a:pt x="225198" y="161863"/>
                  <a:pt x="167468" y="220223"/>
                  <a:pt x="167468" y="290757"/>
                </a:cubicBezTo>
                <a:cubicBezTo>
                  <a:pt x="167468" y="310807"/>
                  <a:pt x="172130" y="329783"/>
                  <a:pt x="180377" y="346611"/>
                </a:cubicBezTo>
                <a:cubicBezTo>
                  <a:pt x="172130" y="360574"/>
                  <a:pt x="169620" y="376686"/>
                  <a:pt x="173205" y="392439"/>
                </a:cubicBezTo>
                <a:lnTo>
                  <a:pt x="186114" y="452590"/>
                </a:lnTo>
                <a:cubicBezTo>
                  <a:pt x="134479" y="417144"/>
                  <a:pt x="100415" y="358068"/>
                  <a:pt x="100415" y="290757"/>
                </a:cubicBezTo>
                <a:cubicBezTo>
                  <a:pt x="100415" y="182987"/>
                  <a:pt x="188265" y="94910"/>
                  <a:pt x="296554" y="94910"/>
                </a:cubicBezTo>
                <a:close/>
                <a:moveTo>
                  <a:pt x="296554" y="0"/>
                </a:moveTo>
                <a:cubicBezTo>
                  <a:pt x="460071" y="0"/>
                  <a:pt x="592749" y="132834"/>
                  <a:pt x="592749" y="296103"/>
                </a:cubicBezTo>
                <a:cubicBezTo>
                  <a:pt x="592749" y="432160"/>
                  <a:pt x="500950" y="546018"/>
                  <a:pt x="375802" y="581106"/>
                </a:cubicBezTo>
                <a:lnTo>
                  <a:pt x="382974" y="525251"/>
                </a:lnTo>
                <a:cubicBezTo>
                  <a:pt x="388353" y="518448"/>
                  <a:pt x="391939" y="510929"/>
                  <a:pt x="394449" y="502694"/>
                </a:cubicBezTo>
                <a:cubicBezTo>
                  <a:pt x="472263" y="465816"/>
                  <a:pt x="526051" y="386688"/>
                  <a:pt x="526051" y="295387"/>
                </a:cubicBezTo>
                <a:cubicBezTo>
                  <a:pt x="526051" y="168997"/>
                  <a:pt x="423136" y="66238"/>
                  <a:pt x="296554" y="66238"/>
                </a:cubicBezTo>
                <a:cubicBezTo>
                  <a:pt x="169613" y="66238"/>
                  <a:pt x="67056" y="168997"/>
                  <a:pt x="67056" y="295387"/>
                </a:cubicBezTo>
                <a:cubicBezTo>
                  <a:pt x="67056" y="386688"/>
                  <a:pt x="120128" y="465100"/>
                  <a:pt x="196866" y="502336"/>
                </a:cubicBezTo>
                <a:cubicBezTo>
                  <a:pt x="199376" y="510929"/>
                  <a:pt x="203320" y="518448"/>
                  <a:pt x="208341" y="525251"/>
                </a:cubicBezTo>
                <a:lnTo>
                  <a:pt x="215512" y="580390"/>
                </a:lnTo>
                <a:cubicBezTo>
                  <a:pt x="91440" y="545660"/>
                  <a:pt x="0" y="431443"/>
                  <a:pt x="0" y="296103"/>
                </a:cubicBezTo>
                <a:cubicBezTo>
                  <a:pt x="0" y="132834"/>
                  <a:pt x="133037" y="0"/>
                  <a:pt x="2965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ategy-in-a-labyrinth_26385">
            <a:extLst>
              <a:ext uri="{FF2B5EF4-FFF2-40B4-BE49-F238E27FC236}">
                <a16:creationId xmlns:a16="http://schemas.microsoft.com/office/drawing/2014/main" id="{365B4B7E-33CF-D742-A814-63F4A29F0FD5}"/>
              </a:ext>
            </a:extLst>
          </p:cNvPr>
          <p:cNvSpPr/>
          <p:nvPr/>
        </p:nvSpPr>
        <p:spPr>
          <a:xfrm>
            <a:off x="4345485" y="2323864"/>
            <a:ext cx="609685" cy="508518"/>
          </a:xfrm>
          <a:custGeom>
            <a:avLst/>
            <a:gdLst>
              <a:gd name="T0" fmla="*/ 5137 w 5808"/>
              <a:gd name="T1" fmla="*/ 0 h 4851"/>
              <a:gd name="T2" fmla="*/ 4937 w 5808"/>
              <a:gd name="T3" fmla="*/ 3175 h 4851"/>
              <a:gd name="T4" fmla="*/ 4736 w 5808"/>
              <a:gd name="T5" fmla="*/ 0 h 4851"/>
              <a:gd name="T6" fmla="*/ 2800 w 5808"/>
              <a:gd name="T7" fmla="*/ 585 h 4851"/>
              <a:gd name="T8" fmla="*/ 4095 w 5808"/>
              <a:gd name="T9" fmla="*/ 785 h 4851"/>
              <a:gd name="T10" fmla="*/ 2800 w 5808"/>
              <a:gd name="T11" fmla="*/ 986 h 4851"/>
              <a:gd name="T12" fmla="*/ 2599 w 5808"/>
              <a:gd name="T13" fmla="*/ 1728 h 4851"/>
              <a:gd name="T14" fmla="*/ 2398 w 5808"/>
              <a:gd name="T15" fmla="*/ 0 h 4851"/>
              <a:gd name="T16" fmla="*/ 0 w 5808"/>
              <a:gd name="T17" fmla="*/ 638 h 4851"/>
              <a:gd name="T18" fmla="*/ 1744 w 5808"/>
              <a:gd name="T19" fmla="*/ 1152 h 4851"/>
              <a:gd name="T20" fmla="*/ 1744 w 5808"/>
              <a:gd name="T21" fmla="*/ 1553 h 4851"/>
              <a:gd name="T22" fmla="*/ 0 w 5808"/>
              <a:gd name="T23" fmla="*/ 2425 h 4851"/>
              <a:gd name="T24" fmla="*/ 3018 w 5808"/>
              <a:gd name="T25" fmla="*/ 2626 h 4851"/>
              <a:gd name="T26" fmla="*/ 0 w 5808"/>
              <a:gd name="T27" fmla="*/ 2827 h 4851"/>
              <a:gd name="T28" fmla="*/ 638 w 5808"/>
              <a:gd name="T29" fmla="*/ 4851 h 4851"/>
              <a:gd name="T30" fmla="*/ 706 w 5808"/>
              <a:gd name="T31" fmla="*/ 3489 h 4851"/>
              <a:gd name="T32" fmla="*/ 1108 w 5808"/>
              <a:gd name="T33" fmla="*/ 3489 h 4851"/>
              <a:gd name="T34" fmla="*/ 2651 w 5808"/>
              <a:gd name="T35" fmla="*/ 3812 h 4851"/>
              <a:gd name="T36" fmla="*/ 2651 w 5808"/>
              <a:gd name="T37" fmla="*/ 4213 h 4851"/>
              <a:gd name="T38" fmla="*/ 1107 w 5808"/>
              <a:gd name="T39" fmla="*/ 4851 h 4851"/>
              <a:gd name="T40" fmla="*/ 3602 w 5808"/>
              <a:gd name="T41" fmla="*/ 2476 h 4851"/>
              <a:gd name="T42" fmla="*/ 4003 w 5808"/>
              <a:gd name="T43" fmla="*/ 2476 h 4851"/>
              <a:gd name="T44" fmla="*/ 5170 w 5808"/>
              <a:gd name="T45" fmla="*/ 4851 h 4851"/>
              <a:gd name="T46" fmla="*/ 5808 w 5808"/>
              <a:gd name="T47" fmla="*/ 4013 h 4851"/>
              <a:gd name="T48" fmla="*/ 4344 w 5808"/>
              <a:gd name="T49" fmla="*/ 3812 h 4851"/>
              <a:gd name="T50" fmla="*/ 5808 w 5808"/>
              <a:gd name="T51" fmla="*/ 3611 h 4851"/>
              <a:gd name="T52" fmla="*/ 5170 w 5808"/>
              <a:gd name="T53" fmla="*/ 0 h 4851"/>
              <a:gd name="T54" fmla="*/ 3471 w 5808"/>
              <a:gd name="T55" fmla="*/ 1948 h 4851"/>
              <a:gd name="T56" fmla="*/ 3314 w 5808"/>
              <a:gd name="T57" fmla="*/ 3524 h 4851"/>
              <a:gd name="T58" fmla="*/ 1465 w 5808"/>
              <a:gd name="T59" fmla="*/ 3367 h 4851"/>
              <a:gd name="T60" fmla="*/ 3157 w 5808"/>
              <a:gd name="T61" fmla="*/ 3210 h 4851"/>
              <a:gd name="T62" fmla="*/ 3000 w 5808"/>
              <a:gd name="T63" fmla="*/ 1948 h 4851"/>
              <a:gd name="T64" fmla="*/ 3155 w 5808"/>
              <a:gd name="T65" fmla="*/ 1406 h 4851"/>
              <a:gd name="T66" fmla="*/ 3624 w 5808"/>
              <a:gd name="T67" fmla="*/ 1676 h 4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8" h="4851">
                <a:moveTo>
                  <a:pt x="5170" y="0"/>
                </a:moveTo>
                <a:lnTo>
                  <a:pt x="5137" y="0"/>
                </a:lnTo>
                <a:lnTo>
                  <a:pt x="5137" y="2861"/>
                </a:lnTo>
                <a:cubicBezTo>
                  <a:pt x="5137" y="3034"/>
                  <a:pt x="5048" y="3175"/>
                  <a:pt x="4937" y="3175"/>
                </a:cubicBezTo>
                <a:cubicBezTo>
                  <a:pt x="4826" y="3175"/>
                  <a:pt x="4736" y="3034"/>
                  <a:pt x="4736" y="2861"/>
                </a:cubicBezTo>
                <a:lnTo>
                  <a:pt x="4736" y="0"/>
                </a:lnTo>
                <a:lnTo>
                  <a:pt x="2800" y="0"/>
                </a:lnTo>
                <a:lnTo>
                  <a:pt x="2800" y="585"/>
                </a:lnTo>
                <a:lnTo>
                  <a:pt x="3781" y="585"/>
                </a:lnTo>
                <a:cubicBezTo>
                  <a:pt x="3954" y="585"/>
                  <a:pt x="4095" y="675"/>
                  <a:pt x="4095" y="785"/>
                </a:cubicBezTo>
                <a:cubicBezTo>
                  <a:pt x="4095" y="896"/>
                  <a:pt x="3954" y="986"/>
                  <a:pt x="3781" y="986"/>
                </a:cubicBezTo>
                <a:lnTo>
                  <a:pt x="2800" y="986"/>
                </a:lnTo>
                <a:lnTo>
                  <a:pt x="2800" y="1413"/>
                </a:lnTo>
                <a:cubicBezTo>
                  <a:pt x="2800" y="1587"/>
                  <a:pt x="2710" y="1728"/>
                  <a:pt x="2599" y="1728"/>
                </a:cubicBezTo>
                <a:cubicBezTo>
                  <a:pt x="2488" y="1728"/>
                  <a:pt x="2398" y="1587"/>
                  <a:pt x="2398" y="1413"/>
                </a:cubicBezTo>
                <a:lnTo>
                  <a:pt x="2398" y="0"/>
                </a:lnTo>
                <a:lnTo>
                  <a:pt x="638" y="0"/>
                </a:lnTo>
                <a:cubicBezTo>
                  <a:pt x="286" y="0"/>
                  <a:pt x="0" y="285"/>
                  <a:pt x="0" y="638"/>
                </a:cubicBezTo>
                <a:lnTo>
                  <a:pt x="0" y="1152"/>
                </a:lnTo>
                <a:lnTo>
                  <a:pt x="1744" y="1152"/>
                </a:lnTo>
                <a:cubicBezTo>
                  <a:pt x="1918" y="1152"/>
                  <a:pt x="2058" y="1242"/>
                  <a:pt x="2058" y="1352"/>
                </a:cubicBezTo>
                <a:cubicBezTo>
                  <a:pt x="2058" y="1463"/>
                  <a:pt x="1918" y="1553"/>
                  <a:pt x="1744" y="1553"/>
                </a:cubicBezTo>
                <a:lnTo>
                  <a:pt x="0" y="1553"/>
                </a:lnTo>
                <a:lnTo>
                  <a:pt x="0" y="2425"/>
                </a:lnTo>
                <a:lnTo>
                  <a:pt x="2704" y="2425"/>
                </a:lnTo>
                <a:cubicBezTo>
                  <a:pt x="2877" y="2425"/>
                  <a:pt x="3018" y="2515"/>
                  <a:pt x="3018" y="2626"/>
                </a:cubicBezTo>
                <a:cubicBezTo>
                  <a:pt x="3018" y="2737"/>
                  <a:pt x="2877" y="2827"/>
                  <a:pt x="2704" y="2827"/>
                </a:cubicBezTo>
                <a:lnTo>
                  <a:pt x="0" y="2827"/>
                </a:lnTo>
                <a:lnTo>
                  <a:pt x="0" y="4212"/>
                </a:lnTo>
                <a:cubicBezTo>
                  <a:pt x="0" y="4565"/>
                  <a:pt x="286" y="4851"/>
                  <a:pt x="638" y="4851"/>
                </a:cubicBezTo>
                <a:lnTo>
                  <a:pt x="706" y="4851"/>
                </a:lnTo>
                <a:lnTo>
                  <a:pt x="706" y="3489"/>
                </a:lnTo>
                <a:cubicBezTo>
                  <a:pt x="706" y="3315"/>
                  <a:pt x="796" y="3175"/>
                  <a:pt x="907" y="3175"/>
                </a:cubicBezTo>
                <a:cubicBezTo>
                  <a:pt x="1018" y="3175"/>
                  <a:pt x="1108" y="3315"/>
                  <a:pt x="1108" y="3489"/>
                </a:cubicBezTo>
                <a:lnTo>
                  <a:pt x="1108" y="3812"/>
                </a:lnTo>
                <a:lnTo>
                  <a:pt x="2651" y="3812"/>
                </a:lnTo>
                <a:cubicBezTo>
                  <a:pt x="2824" y="3812"/>
                  <a:pt x="2965" y="3902"/>
                  <a:pt x="2965" y="4013"/>
                </a:cubicBezTo>
                <a:cubicBezTo>
                  <a:pt x="2965" y="4123"/>
                  <a:pt x="2824" y="4213"/>
                  <a:pt x="2651" y="4213"/>
                </a:cubicBezTo>
                <a:lnTo>
                  <a:pt x="1107" y="4213"/>
                </a:lnTo>
                <a:lnTo>
                  <a:pt x="1107" y="4851"/>
                </a:lnTo>
                <a:lnTo>
                  <a:pt x="3602" y="4851"/>
                </a:lnTo>
                <a:lnTo>
                  <a:pt x="3602" y="2476"/>
                </a:lnTo>
                <a:cubicBezTo>
                  <a:pt x="3602" y="2245"/>
                  <a:pt x="3692" y="2058"/>
                  <a:pt x="3803" y="2058"/>
                </a:cubicBezTo>
                <a:cubicBezTo>
                  <a:pt x="3914" y="2058"/>
                  <a:pt x="4003" y="2245"/>
                  <a:pt x="4003" y="2476"/>
                </a:cubicBezTo>
                <a:lnTo>
                  <a:pt x="4003" y="4851"/>
                </a:lnTo>
                <a:lnTo>
                  <a:pt x="5170" y="4851"/>
                </a:lnTo>
                <a:cubicBezTo>
                  <a:pt x="5523" y="4851"/>
                  <a:pt x="5808" y="4565"/>
                  <a:pt x="5808" y="4212"/>
                </a:cubicBezTo>
                <a:lnTo>
                  <a:pt x="5808" y="4013"/>
                </a:lnTo>
                <a:lnTo>
                  <a:pt x="4658" y="4013"/>
                </a:lnTo>
                <a:cubicBezTo>
                  <a:pt x="4484" y="4013"/>
                  <a:pt x="4344" y="3923"/>
                  <a:pt x="4344" y="3812"/>
                </a:cubicBezTo>
                <a:cubicBezTo>
                  <a:pt x="4344" y="3701"/>
                  <a:pt x="4484" y="3611"/>
                  <a:pt x="4658" y="3611"/>
                </a:cubicBezTo>
                <a:lnTo>
                  <a:pt x="5808" y="3611"/>
                </a:lnTo>
                <a:lnTo>
                  <a:pt x="5808" y="638"/>
                </a:lnTo>
                <a:cubicBezTo>
                  <a:pt x="5808" y="286"/>
                  <a:pt x="5523" y="0"/>
                  <a:pt x="5170" y="0"/>
                </a:cubicBezTo>
                <a:close/>
                <a:moveTo>
                  <a:pt x="3626" y="1948"/>
                </a:moveTo>
                <a:lnTo>
                  <a:pt x="3471" y="1948"/>
                </a:lnTo>
                <a:lnTo>
                  <a:pt x="3471" y="3367"/>
                </a:lnTo>
                <a:cubicBezTo>
                  <a:pt x="3471" y="3454"/>
                  <a:pt x="3401" y="3524"/>
                  <a:pt x="3314" y="3524"/>
                </a:cubicBezTo>
                <a:lnTo>
                  <a:pt x="1622" y="3524"/>
                </a:lnTo>
                <a:cubicBezTo>
                  <a:pt x="1535" y="3524"/>
                  <a:pt x="1465" y="3454"/>
                  <a:pt x="1465" y="3367"/>
                </a:cubicBezTo>
                <a:cubicBezTo>
                  <a:pt x="1465" y="3281"/>
                  <a:pt x="1535" y="3210"/>
                  <a:pt x="1622" y="3210"/>
                </a:cubicBezTo>
                <a:lnTo>
                  <a:pt x="3157" y="3210"/>
                </a:lnTo>
                <a:lnTo>
                  <a:pt x="3157" y="1948"/>
                </a:lnTo>
                <a:lnTo>
                  <a:pt x="3000" y="1948"/>
                </a:lnTo>
                <a:cubicBezTo>
                  <a:pt x="2913" y="1948"/>
                  <a:pt x="2912" y="1826"/>
                  <a:pt x="2999" y="1676"/>
                </a:cubicBezTo>
                <a:lnTo>
                  <a:pt x="3155" y="1406"/>
                </a:lnTo>
                <a:cubicBezTo>
                  <a:pt x="3241" y="1256"/>
                  <a:pt x="3382" y="1256"/>
                  <a:pt x="3469" y="1406"/>
                </a:cubicBezTo>
                <a:lnTo>
                  <a:pt x="3624" y="1676"/>
                </a:lnTo>
                <a:cubicBezTo>
                  <a:pt x="3711" y="1826"/>
                  <a:pt x="3712" y="1948"/>
                  <a:pt x="3626" y="19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ash-testing-dummy-silhouette_33727">
            <a:extLst>
              <a:ext uri="{FF2B5EF4-FFF2-40B4-BE49-F238E27FC236}">
                <a16:creationId xmlns:a16="http://schemas.microsoft.com/office/drawing/2014/main" id="{DCB58E68-E14F-664D-94B7-C159E57F9694}"/>
              </a:ext>
            </a:extLst>
          </p:cNvPr>
          <p:cNvSpPr>
            <a:spLocks noChangeAspect="1"/>
          </p:cNvSpPr>
          <p:nvPr/>
        </p:nvSpPr>
        <p:spPr>
          <a:xfrm>
            <a:off x="5884232" y="2272820"/>
            <a:ext cx="423535" cy="609685"/>
          </a:xfrm>
          <a:custGeom>
            <a:avLst/>
            <a:gdLst>
              <a:gd name="T0" fmla="*/ 590 w 872"/>
              <a:gd name="T1" fmla="*/ 961 h 1257"/>
              <a:gd name="T2" fmla="*/ 488 w 872"/>
              <a:gd name="T3" fmla="*/ 770 h 1257"/>
              <a:gd name="T4" fmla="*/ 296 w 872"/>
              <a:gd name="T5" fmla="*/ 994 h 1257"/>
              <a:gd name="T6" fmla="*/ 436 w 872"/>
              <a:gd name="T7" fmla="*/ 920 h 1257"/>
              <a:gd name="T8" fmla="*/ 296 w 872"/>
              <a:gd name="T9" fmla="*/ 994 h 1257"/>
              <a:gd name="T10" fmla="*/ 872 w 872"/>
              <a:gd name="T11" fmla="*/ 1175 h 1257"/>
              <a:gd name="T12" fmla="*/ 854 w 872"/>
              <a:gd name="T13" fmla="*/ 1184 h 1257"/>
              <a:gd name="T14" fmla="*/ 19 w 872"/>
              <a:gd name="T15" fmla="*/ 1185 h 1257"/>
              <a:gd name="T16" fmla="*/ 0 w 872"/>
              <a:gd name="T17" fmla="*/ 1175 h 1257"/>
              <a:gd name="T18" fmla="*/ 328 w 872"/>
              <a:gd name="T19" fmla="*/ 582 h 1257"/>
              <a:gd name="T20" fmla="*/ 355 w 872"/>
              <a:gd name="T21" fmla="*/ 559 h 1257"/>
              <a:gd name="T22" fmla="*/ 362 w 872"/>
              <a:gd name="T23" fmla="*/ 551 h 1257"/>
              <a:gd name="T24" fmla="*/ 365 w 872"/>
              <a:gd name="T25" fmla="*/ 540 h 1257"/>
              <a:gd name="T26" fmla="*/ 348 w 872"/>
              <a:gd name="T27" fmla="*/ 532 h 1257"/>
              <a:gd name="T28" fmla="*/ 341 w 872"/>
              <a:gd name="T29" fmla="*/ 520 h 1257"/>
              <a:gd name="T30" fmla="*/ 219 w 872"/>
              <a:gd name="T31" fmla="*/ 556 h 1257"/>
              <a:gd name="T32" fmla="*/ 154 w 872"/>
              <a:gd name="T33" fmla="*/ 470 h 1257"/>
              <a:gd name="T34" fmla="*/ 145 w 872"/>
              <a:gd name="T35" fmla="*/ 387 h 1257"/>
              <a:gd name="T36" fmla="*/ 141 w 872"/>
              <a:gd name="T37" fmla="*/ 369 h 1257"/>
              <a:gd name="T38" fmla="*/ 126 w 872"/>
              <a:gd name="T39" fmla="*/ 318 h 1257"/>
              <a:gd name="T40" fmla="*/ 147 w 872"/>
              <a:gd name="T41" fmla="*/ 284 h 1257"/>
              <a:gd name="T42" fmla="*/ 270 w 872"/>
              <a:gd name="T43" fmla="*/ 45 h 1257"/>
              <a:gd name="T44" fmla="*/ 533 w 872"/>
              <a:gd name="T45" fmla="*/ 17 h 1257"/>
              <a:gd name="T46" fmla="*/ 567 w 872"/>
              <a:gd name="T47" fmla="*/ 36 h 1257"/>
              <a:gd name="T48" fmla="*/ 683 w 872"/>
              <a:gd name="T49" fmla="*/ 291 h 1257"/>
              <a:gd name="T50" fmla="*/ 559 w 872"/>
              <a:gd name="T51" fmla="*/ 374 h 1257"/>
              <a:gd name="T52" fmla="*/ 552 w 872"/>
              <a:gd name="T53" fmla="*/ 377 h 1257"/>
              <a:gd name="T54" fmla="*/ 547 w 872"/>
              <a:gd name="T55" fmla="*/ 384 h 1257"/>
              <a:gd name="T56" fmla="*/ 543 w 872"/>
              <a:gd name="T57" fmla="*/ 398 h 1257"/>
              <a:gd name="T58" fmla="*/ 569 w 872"/>
              <a:gd name="T59" fmla="*/ 411 h 1257"/>
              <a:gd name="T60" fmla="*/ 546 w 872"/>
              <a:gd name="T61" fmla="*/ 463 h 1257"/>
              <a:gd name="T62" fmla="*/ 540 w 872"/>
              <a:gd name="T63" fmla="*/ 474 h 1257"/>
              <a:gd name="T64" fmla="*/ 537 w 872"/>
              <a:gd name="T65" fmla="*/ 478 h 1257"/>
              <a:gd name="T66" fmla="*/ 578 w 872"/>
              <a:gd name="T67" fmla="*/ 511 h 1257"/>
              <a:gd name="T68" fmla="*/ 539 w 872"/>
              <a:gd name="T69" fmla="*/ 546 h 1257"/>
              <a:gd name="T70" fmla="*/ 578 w 872"/>
              <a:gd name="T71" fmla="*/ 582 h 1257"/>
              <a:gd name="T72" fmla="*/ 872 w 872"/>
              <a:gd name="T73" fmla="*/ 910 h 1257"/>
              <a:gd name="T74" fmla="*/ 497 w 872"/>
              <a:gd name="T75" fmla="*/ 257 h 1257"/>
              <a:gd name="T76" fmla="*/ 411 w 872"/>
              <a:gd name="T77" fmla="*/ 95 h 1257"/>
              <a:gd name="T78" fmla="*/ 592 w 872"/>
              <a:gd name="T79" fmla="*/ 837 h 1257"/>
              <a:gd name="T80" fmla="*/ 281 w 872"/>
              <a:gd name="T81" fmla="*/ 1002 h 1257"/>
              <a:gd name="T82" fmla="*/ 592 w 872"/>
              <a:gd name="T83" fmla="*/ 837 h 1257"/>
              <a:gd name="T84" fmla="*/ 454 w 872"/>
              <a:gd name="T85" fmla="*/ 176 h 1257"/>
              <a:gd name="T86" fmla="*/ 381 w 872"/>
              <a:gd name="T87" fmla="*/ 215 h 1257"/>
              <a:gd name="T88" fmla="*/ 527 w 872"/>
              <a:gd name="T89" fmla="*/ 137 h 1257"/>
              <a:gd name="T90" fmla="*/ 457 w 872"/>
              <a:gd name="T91" fmla="*/ 174 h 1257"/>
              <a:gd name="T92" fmla="*/ 527 w 872"/>
              <a:gd name="T93" fmla="*/ 137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2" h="1257">
                <a:moveTo>
                  <a:pt x="577" y="845"/>
                </a:moveTo>
                <a:cubicBezTo>
                  <a:pt x="596" y="882"/>
                  <a:pt x="600" y="923"/>
                  <a:pt x="590" y="961"/>
                </a:cubicBezTo>
                <a:lnTo>
                  <a:pt x="443" y="916"/>
                </a:lnTo>
                <a:lnTo>
                  <a:pt x="488" y="770"/>
                </a:lnTo>
                <a:cubicBezTo>
                  <a:pt x="524" y="782"/>
                  <a:pt x="557" y="808"/>
                  <a:pt x="577" y="845"/>
                </a:cubicBezTo>
                <a:close/>
                <a:moveTo>
                  <a:pt x="296" y="994"/>
                </a:moveTo>
                <a:cubicBezTo>
                  <a:pt x="317" y="1033"/>
                  <a:pt x="351" y="1059"/>
                  <a:pt x="390" y="1071"/>
                </a:cubicBezTo>
                <a:lnTo>
                  <a:pt x="436" y="920"/>
                </a:lnTo>
                <a:lnTo>
                  <a:pt x="285" y="873"/>
                </a:lnTo>
                <a:cubicBezTo>
                  <a:pt x="273" y="912"/>
                  <a:pt x="276" y="956"/>
                  <a:pt x="296" y="994"/>
                </a:cubicBezTo>
                <a:close/>
                <a:moveTo>
                  <a:pt x="872" y="910"/>
                </a:moveTo>
                <a:lnTo>
                  <a:pt x="872" y="1175"/>
                </a:lnTo>
                <a:lnTo>
                  <a:pt x="871" y="1175"/>
                </a:lnTo>
                <a:lnTo>
                  <a:pt x="854" y="1184"/>
                </a:lnTo>
                <a:cubicBezTo>
                  <a:pt x="845" y="1188"/>
                  <a:pt x="705" y="1257"/>
                  <a:pt x="465" y="1257"/>
                </a:cubicBezTo>
                <a:cubicBezTo>
                  <a:pt x="342" y="1257"/>
                  <a:pt x="192" y="1239"/>
                  <a:pt x="19" y="1185"/>
                </a:cubicBezTo>
                <a:lnTo>
                  <a:pt x="1" y="1179"/>
                </a:lnTo>
                <a:lnTo>
                  <a:pt x="0" y="1175"/>
                </a:lnTo>
                <a:lnTo>
                  <a:pt x="0" y="910"/>
                </a:lnTo>
                <a:cubicBezTo>
                  <a:pt x="0" y="729"/>
                  <a:pt x="147" y="582"/>
                  <a:pt x="328" y="582"/>
                </a:cubicBezTo>
                <a:lnTo>
                  <a:pt x="346" y="582"/>
                </a:lnTo>
                <a:cubicBezTo>
                  <a:pt x="346" y="573"/>
                  <a:pt x="349" y="565"/>
                  <a:pt x="355" y="559"/>
                </a:cubicBezTo>
                <a:cubicBezTo>
                  <a:pt x="357" y="557"/>
                  <a:pt x="360" y="555"/>
                  <a:pt x="363" y="554"/>
                </a:cubicBezTo>
                <a:cubicBezTo>
                  <a:pt x="363" y="553"/>
                  <a:pt x="362" y="552"/>
                  <a:pt x="362" y="551"/>
                </a:cubicBezTo>
                <a:lnTo>
                  <a:pt x="362" y="546"/>
                </a:lnTo>
                <a:cubicBezTo>
                  <a:pt x="362" y="544"/>
                  <a:pt x="363" y="542"/>
                  <a:pt x="365" y="540"/>
                </a:cubicBezTo>
                <a:cubicBezTo>
                  <a:pt x="363" y="539"/>
                  <a:pt x="361" y="538"/>
                  <a:pt x="360" y="537"/>
                </a:cubicBezTo>
                <a:cubicBezTo>
                  <a:pt x="356" y="535"/>
                  <a:pt x="352" y="534"/>
                  <a:pt x="348" y="532"/>
                </a:cubicBezTo>
                <a:cubicBezTo>
                  <a:pt x="345" y="531"/>
                  <a:pt x="342" y="528"/>
                  <a:pt x="341" y="524"/>
                </a:cubicBezTo>
                <a:cubicBezTo>
                  <a:pt x="341" y="523"/>
                  <a:pt x="341" y="521"/>
                  <a:pt x="341" y="520"/>
                </a:cubicBezTo>
                <a:cubicBezTo>
                  <a:pt x="304" y="543"/>
                  <a:pt x="263" y="555"/>
                  <a:pt x="220" y="556"/>
                </a:cubicBezTo>
                <a:lnTo>
                  <a:pt x="219" y="556"/>
                </a:lnTo>
                <a:cubicBezTo>
                  <a:pt x="185" y="556"/>
                  <a:pt x="164" y="535"/>
                  <a:pt x="160" y="498"/>
                </a:cubicBezTo>
                <a:cubicBezTo>
                  <a:pt x="159" y="489"/>
                  <a:pt x="156" y="480"/>
                  <a:pt x="154" y="470"/>
                </a:cubicBezTo>
                <a:cubicBezTo>
                  <a:pt x="151" y="461"/>
                  <a:pt x="149" y="452"/>
                  <a:pt x="147" y="442"/>
                </a:cubicBezTo>
                <a:cubicBezTo>
                  <a:pt x="144" y="421"/>
                  <a:pt x="144" y="403"/>
                  <a:pt x="145" y="387"/>
                </a:cubicBezTo>
                <a:lnTo>
                  <a:pt x="146" y="384"/>
                </a:lnTo>
                <a:cubicBezTo>
                  <a:pt x="147" y="372"/>
                  <a:pt x="147" y="372"/>
                  <a:pt x="141" y="369"/>
                </a:cubicBezTo>
                <a:cubicBezTo>
                  <a:pt x="129" y="365"/>
                  <a:pt x="122" y="358"/>
                  <a:pt x="119" y="349"/>
                </a:cubicBezTo>
                <a:cubicBezTo>
                  <a:pt x="116" y="339"/>
                  <a:pt x="119" y="329"/>
                  <a:pt x="126" y="318"/>
                </a:cubicBezTo>
                <a:cubicBezTo>
                  <a:pt x="129" y="313"/>
                  <a:pt x="132" y="309"/>
                  <a:pt x="135" y="303"/>
                </a:cubicBezTo>
                <a:cubicBezTo>
                  <a:pt x="139" y="297"/>
                  <a:pt x="142" y="291"/>
                  <a:pt x="147" y="284"/>
                </a:cubicBezTo>
                <a:cubicBezTo>
                  <a:pt x="168" y="256"/>
                  <a:pt x="179" y="226"/>
                  <a:pt x="181" y="190"/>
                </a:cubicBezTo>
                <a:cubicBezTo>
                  <a:pt x="184" y="130"/>
                  <a:pt x="216" y="79"/>
                  <a:pt x="270" y="45"/>
                </a:cubicBezTo>
                <a:cubicBezTo>
                  <a:pt x="317" y="15"/>
                  <a:pt x="369" y="0"/>
                  <a:pt x="425" y="0"/>
                </a:cubicBezTo>
                <a:cubicBezTo>
                  <a:pt x="459" y="0"/>
                  <a:pt x="495" y="6"/>
                  <a:pt x="533" y="17"/>
                </a:cubicBezTo>
                <a:cubicBezTo>
                  <a:pt x="545" y="20"/>
                  <a:pt x="554" y="26"/>
                  <a:pt x="559" y="35"/>
                </a:cubicBezTo>
                <a:cubicBezTo>
                  <a:pt x="562" y="34"/>
                  <a:pt x="564" y="35"/>
                  <a:pt x="567" y="36"/>
                </a:cubicBezTo>
                <a:cubicBezTo>
                  <a:pt x="629" y="63"/>
                  <a:pt x="664" y="101"/>
                  <a:pt x="673" y="153"/>
                </a:cubicBezTo>
                <a:cubicBezTo>
                  <a:pt x="682" y="200"/>
                  <a:pt x="685" y="246"/>
                  <a:pt x="683" y="291"/>
                </a:cubicBezTo>
                <a:cubicBezTo>
                  <a:pt x="680" y="341"/>
                  <a:pt x="639" y="378"/>
                  <a:pt x="587" y="378"/>
                </a:cubicBezTo>
                <a:cubicBezTo>
                  <a:pt x="578" y="378"/>
                  <a:pt x="569" y="377"/>
                  <a:pt x="559" y="374"/>
                </a:cubicBezTo>
                <a:cubicBezTo>
                  <a:pt x="559" y="374"/>
                  <a:pt x="559" y="374"/>
                  <a:pt x="559" y="374"/>
                </a:cubicBezTo>
                <a:cubicBezTo>
                  <a:pt x="557" y="376"/>
                  <a:pt x="555" y="377"/>
                  <a:pt x="552" y="377"/>
                </a:cubicBezTo>
                <a:lnTo>
                  <a:pt x="544" y="377"/>
                </a:lnTo>
                <a:lnTo>
                  <a:pt x="547" y="384"/>
                </a:lnTo>
                <a:cubicBezTo>
                  <a:pt x="549" y="389"/>
                  <a:pt x="548" y="395"/>
                  <a:pt x="543" y="398"/>
                </a:cubicBezTo>
                <a:cubicBezTo>
                  <a:pt x="543" y="398"/>
                  <a:pt x="543" y="398"/>
                  <a:pt x="543" y="398"/>
                </a:cubicBezTo>
                <a:cubicBezTo>
                  <a:pt x="544" y="398"/>
                  <a:pt x="546" y="398"/>
                  <a:pt x="547" y="398"/>
                </a:cubicBezTo>
                <a:cubicBezTo>
                  <a:pt x="557" y="398"/>
                  <a:pt x="565" y="407"/>
                  <a:pt x="569" y="411"/>
                </a:cubicBezTo>
                <a:cubicBezTo>
                  <a:pt x="573" y="416"/>
                  <a:pt x="577" y="423"/>
                  <a:pt x="577" y="431"/>
                </a:cubicBezTo>
                <a:cubicBezTo>
                  <a:pt x="575" y="443"/>
                  <a:pt x="561" y="462"/>
                  <a:pt x="546" y="463"/>
                </a:cubicBezTo>
                <a:cubicBezTo>
                  <a:pt x="545" y="463"/>
                  <a:pt x="543" y="463"/>
                  <a:pt x="542" y="463"/>
                </a:cubicBezTo>
                <a:cubicBezTo>
                  <a:pt x="543" y="467"/>
                  <a:pt x="542" y="471"/>
                  <a:pt x="540" y="474"/>
                </a:cubicBezTo>
                <a:cubicBezTo>
                  <a:pt x="539" y="475"/>
                  <a:pt x="538" y="477"/>
                  <a:pt x="537" y="478"/>
                </a:cubicBezTo>
                <a:lnTo>
                  <a:pt x="537" y="478"/>
                </a:lnTo>
                <a:lnTo>
                  <a:pt x="538" y="478"/>
                </a:lnTo>
                <a:cubicBezTo>
                  <a:pt x="572" y="478"/>
                  <a:pt x="577" y="499"/>
                  <a:pt x="578" y="511"/>
                </a:cubicBezTo>
                <a:cubicBezTo>
                  <a:pt x="578" y="521"/>
                  <a:pt x="575" y="529"/>
                  <a:pt x="569" y="536"/>
                </a:cubicBezTo>
                <a:cubicBezTo>
                  <a:pt x="561" y="545"/>
                  <a:pt x="548" y="546"/>
                  <a:pt x="539" y="546"/>
                </a:cubicBezTo>
                <a:lnTo>
                  <a:pt x="539" y="549"/>
                </a:lnTo>
                <a:cubicBezTo>
                  <a:pt x="572" y="549"/>
                  <a:pt x="578" y="570"/>
                  <a:pt x="578" y="582"/>
                </a:cubicBezTo>
                <a:cubicBezTo>
                  <a:pt x="578" y="583"/>
                  <a:pt x="578" y="583"/>
                  <a:pt x="578" y="584"/>
                </a:cubicBezTo>
                <a:cubicBezTo>
                  <a:pt x="743" y="600"/>
                  <a:pt x="872" y="740"/>
                  <a:pt x="872" y="910"/>
                </a:cubicBezTo>
                <a:close/>
                <a:moveTo>
                  <a:pt x="373" y="219"/>
                </a:moveTo>
                <a:cubicBezTo>
                  <a:pt x="397" y="263"/>
                  <a:pt x="452" y="280"/>
                  <a:pt x="497" y="257"/>
                </a:cubicBezTo>
                <a:cubicBezTo>
                  <a:pt x="541" y="233"/>
                  <a:pt x="558" y="178"/>
                  <a:pt x="534" y="133"/>
                </a:cubicBezTo>
                <a:cubicBezTo>
                  <a:pt x="511" y="89"/>
                  <a:pt x="455" y="72"/>
                  <a:pt x="411" y="95"/>
                </a:cubicBezTo>
                <a:cubicBezTo>
                  <a:pt x="366" y="119"/>
                  <a:pt x="349" y="174"/>
                  <a:pt x="373" y="219"/>
                </a:cubicBezTo>
                <a:close/>
                <a:moveTo>
                  <a:pt x="592" y="837"/>
                </a:moveTo>
                <a:cubicBezTo>
                  <a:pt x="546" y="751"/>
                  <a:pt x="439" y="719"/>
                  <a:pt x="354" y="764"/>
                </a:cubicBezTo>
                <a:cubicBezTo>
                  <a:pt x="268" y="810"/>
                  <a:pt x="236" y="917"/>
                  <a:pt x="281" y="1002"/>
                </a:cubicBezTo>
                <a:cubicBezTo>
                  <a:pt x="327" y="1088"/>
                  <a:pt x="434" y="1121"/>
                  <a:pt x="519" y="1075"/>
                </a:cubicBezTo>
                <a:cubicBezTo>
                  <a:pt x="605" y="1029"/>
                  <a:pt x="637" y="923"/>
                  <a:pt x="592" y="837"/>
                </a:cubicBezTo>
                <a:close/>
                <a:moveTo>
                  <a:pt x="430" y="255"/>
                </a:moveTo>
                <a:lnTo>
                  <a:pt x="454" y="176"/>
                </a:lnTo>
                <a:lnTo>
                  <a:pt x="375" y="152"/>
                </a:lnTo>
                <a:cubicBezTo>
                  <a:pt x="369" y="172"/>
                  <a:pt x="370" y="195"/>
                  <a:pt x="381" y="215"/>
                </a:cubicBezTo>
                <a:cubicBezTo>
                  <a:pt x="392" y="235"/>
                  <a:pt x="410" y="249"/>
                  <a:pt x="430" y="255"/>
                </a:cubicBezTo>
                <a:close/>
                <a:moveTo>
                  <a:pt x="527" y="137"/>
                </a:moveTo>
                <a:cubicBezTo>
                  <a:pt x="516" y="118"/>
                  <a:pt x="499" y="105"/>
                  <a:pt x="480" y="98"/>
                </a:cubicBezTo>
                <a:lnTo>
                  <a:pt x="457" y="174"/>
                </a:lnTo>
                <a:lnTo>
                  <a:pt x="533" y="197"/>
                </a:lnTo>
                <a:cubicBezTo>
                  <a:pt x="539" y="178"/>
                  <a:pt x="537" y="156"/>
                  <a:pt x="527" y="13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confont-10187-1799680">
            <a:extLst>
              <a:ext uri="{FF2B5EF4-FFF2-40B4-BE49-F238E27FC236}">
                <a16:creationId xmlns:a16="http://schemas.microsoft.com/office/drawing/2014/main" id="{DB25D4EE-73B2-C740-89A5-D2C171DBA668}"/>
              </a:ext>
            </a:extLst>
          </p:cNvPr>
          <p:cNvSpPr>
            <a:spLocks noChangeAspect="1"/>
          </p:cNvSpPr>
          <p:nvPr/>
        </p:nvSpPr>
        <p:spPr>
          <a:xfrm>
            <a:off x="6966566" y="2272820"/>
            <a:ext cx="540525" cy="609685"/>
          </a:xfrm>
          <a:custGeom>
            <a:avLst/>
            <a:gdLst>
              <a:gd name="T0" fmla="*/ 4800 w 10240"/>
              <a:gd name="T1" fmla="*/ 2208 h 11552"/>
              <a:gd name="T2" fmla="*/ 5120 w 10240"/>
              <a:gd name="T3" fmla="*/ 2848 h 11552"/>
              <a:gd name="T4" fmla="*/ 5440 w 10240"/>
              <a:gd name="T5" fmla="*/ 2208 h 11552"/>
              <a:gd name="T6" fmla="*/ 6080 w 10240"/>
              <a:gd name="T7" fmla="*/ 1888 h 11552"/>
              <a:gd name="T8" fmla="*/ 5440 w 10240"/>
              <a:gd name="T9" fmla="*/ 1568 h 11552"/>
              <a:gd name="T10" fmla="*/ 5120 w 10240"/>
              <a:gd name="T11" fmla="*/ 928 h 11552"/>
              <a:gd name="T12" fmla="*/ 4800 w 10240"/>
              <a:gd name="T13" fmla="*/ 1568 h 11552"/>
              <a:gd name="T14" fmla="*/ 4160 w 10240"/>
              <a:gd name="T15" fmla="*/ 1888 h 11552"/>
              <a:gd name="T16" fmla="*/ 7296 w 10240"/>
              <a:gd name="T17" fmla="*/ 6816 h 11552"/>
              <a:gd name="T18" fmla="*/ 8320 w 10240"/>
              <a:gd name="T19" fmla="*/ 4096 h 11552"/>
              <a:gd name="T20" fmla="*/ 8544 w 10240"/>
              <a:gd name="T21" fmla="*/ 928 h 11552"/>
              <a:gd name="T22" fmla="*/ 5120 w 10240"/>
              <a:gd name="T23" fmla="*/ 0 h 11552"/>
              <a:gd name="T24" fmla="*/ 1696 w 10240"/>
              <a:gd name="T25" fmla="*/ 928 h 11552"/>
              <a:gd name="T26" fmla="*/ 1920 w 10240"/>
              <a:gd name="T27" fmla="*/ 4384 h 11552"/>
              <a:gd name="T28" fmla="*/ 0 w 10240"/>
              <a:gd name="T29" fmla="*/ 10592 h 11552"/>
              <a:gd name="T30" fmla="*/ 9280 w 10240"/>
              <a:gd name="T31" fmla="*/ 11552 h 11552"/>
              <a:gd name="T32" fmla="*/ 7296 w 10240"/>
              <a:gd name="T33" fmla="*/ 6816 h 11552"/>
              <a:gd name="T34" fmla="*/ 2560 w 10240"/>
              <a:gd name="T35" fmla="*/ 4320 h 11552"/>
              <a:gd name="T36" fmla="*/ 5440 w 10240"/>
              <a:gd name="T37" fmla="*/ 3840 h 11552"/>
              <a:gd name="T38" fmla="*/ 2944 w 10240"/>
              <a:gd name="T39" fmla="*/ 5696 h 11552"/>
              <a:gd name="T40" fmla="*/ 5600 w 10240"/>
              <a:gd name="T41" fmla="*/ 4768 h 11552"/>
              <a:gd name="T42" fmla="*/ 5120 w 10240"/>
              <a:gd name="T43" fmla="*/ 7008 h 11552"/>
              <a:gd name="T44" fmla="*/ 3360 w 10240"/>
              <a:gd name="T45" fmla="*/ 6272 h 11552"/>
              <a:gd name="T46" fmla="*/ 3840 w 10240"/>
              <a:gd name="T47" fmla="*/ 7392 h 11552"/>
              <a:gd name="T48" fmla="*/ 5120 w 10240"/>
              <a:gd name="T49" fmla="*/ 7648 h 11552"/>
              <a:gd name="T50" fmla="*/ 5152 w 10240"/>
              <a:gd name="T51" fmla="*/ 9248 h 11552"/>
              <a:gd name="T52" fmla="*/ 3360 w 10240"/>
              <a:gd name="T53" fmla="*/ 7808 h 11552"/>
              <a:gd name="T54" fmla="*/ 4032 w 10240"/>
              <a:gd name="T55" fmla="*/ 9664 h 11552"/>
              <a:gd name="T56" fmla="*/ 3360 w 10240"/>
              <a:gd name="T57" fmla="*/ 7808 h 11552"/>
              <a:gd name="T58" fmla="*/ 6880 w 10240"/>
              <a:gd name="T59" fmla="*/ 7840 h 11552"/>
              <a:gd name="T60" fmla="*/ 6208 w 10240"/>
              <a:gd name="T61" fmla="*/ 9664 h 11552"/>
              <a:gd name="T62" fmla="*/ 5536 w 10240"/>
              <a:gd name="T63" fmla="*/ 9856 h 11552"/>
              <a:gd name="T64" fmla="*/ 7840 w 10240"/>
              <a:gd name="T65" fmla="*/ 1024 h 11552"/>
              <a:gd name="T66" fmla="*/ 7680 w 10240"/>
              <a:gd name="T67" fmla="*/ 3616 h 11552"/>
              <a:gd name="T68" fmla="*/ 6944 w 10240"/>
              <a:gd name="T69" fmla="*/ 3712 h 11552"/>
              <a:gd name="T70" fmla="*/ 7712 w 10240"/>
              <a:gd name="T71" fmla="*/ 4288 h 11552"/>
              <a:gd name="T72" fmla="*/ 7520 w 10240"/>
              <a:gd name="T73" fmla="*/ 5440 h 11552"/>
              <a:gd name="T74" fmla="*/ 6144 w 10240"/>
              <a:gd name="T75" fmla="*/ 3872 h 11552"/>
              <a:gd name="T76" fmla="*/ 6144 w 10240"/>
              <a:gd name="T77" fmla="*/ 3264 h 11552"/>
              <a:gd name="T78" fmla="*/ 5152 w 10240"/>
              <a:gd name="T79" fmla="*/ 3200 h 11552"/>
              <a:gd name="T80" fmla="*/ 2592 w 10240"/>
              <a:gd name="T81" fmla="*/ 2560 h 11552"/>
              <a:gd name="T82" fmla="*/ 5120 w 10240"/>
              <a:gd name="T83" fmla="*/ 608 h 11552"/>
              <a:gd name="T84" fmla="*/ 2784 w 10240"/>
              <a:gd name="T85" fmla="*/ 7520 h 11552"/>
              <a:gd name="T86" fmla="*/ 2592 w 10240"/>
              <a:gd name="T87" fmla="*/ 9312 h 11552"/>
              <a:gd name="T88" fmla="*/ 4576 w 10240"/>
              <a:gd name="T89" fmla="*/ 10816 h 11552"/>
              <a:gd name="T90" fmla="*/ 640 w 10240"/>
              <a:gd name="T91" fmla="*/ 10528 h 11552"/>
              <a:gd name="T92" fmla="*/ 6240 w 10240"/>
              <a:gd name="T93" fmla="*/ 10848 h 11552"/>
              <a:gd name="T94" fmla="*/ 6592 w 10240"/>
              <a:gd name="T95" fmla="*/ 10144 h 11552"/>
              <a:gd name="T96" fmla="*/ 7904 w 10240"/>
              <a:gd name="T97" fmla="*/ 8608 h 11552"/>
              <a:gd name="T98" fmla="*/ 9632 w 10240"/>
              <a:gd name="T99" fmla="*/ 10560 h 1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40" h="11552">
                <a:moveTo>
                  <a:pt x="4480" y="2208"/>
                </a:moveTo>
                <a:lnTo>
                  <a:pt x="4800" y="2208"/>
                </a:lnTo>
                <a:lnTo>
                  <a:pt x="4800" y="2528"/>
                </a:lnTo>
                <a:cubicBezTo>
                  <a:pt x="4800" y="2688"/>
                  <a:pt x="4960" y="2848"/>
                  <a:pt x="5120" y="2848"/>
                </a:cubicBezTo>
                <a:cubicBezTo>
                  <a:pt x="5280" y="2848"/>
                  <a:pt x="5440" y="2688"/>
                  <a:pt x="5440" y="2528"/>
                </a:cubicBezTo>
                <a:lnTo>
                  <a:pt x="5440" y="2208"/>
                </a:lnTo>
                <a:lnTo>
                  <a:pt x="5760" y="2208"/>
                </a:lnTo>
                <a:cubicBezTo>
                  <a:pt x="5920" y="2208"/>
                  <a:pt x="6080" y="2048"/>
                  <a:pt x="6080" y="1888"/>
                </a:cubicBezTo>
                <a:cubicBezTo>
                  <a:pt x="6080" y="1728"/>
                  <a:pt x="5920" y="1568"/>
                  <a:pt x="5760" y="1568"/>
                </a:cubicBezTo>
                <a:lnTo>
                  <a:pt x="5440" y="1568"/>
                </a:lnTo>
                <a:lnTo>
                  <a:pt x="5440" y="1248"/>
                </a:lnTo>
                <a:cubicBezTo>
                  <a:pt x="5440" y="1088"/>
                  <a:pt x="5280" y="928"/>
                  <a:pt x="5120" y="928"/>
                </a:cubicBezTo>
                <a:cubicBezTo>
                  <a:pt x="4960" y="928"/>
                  <a:pt x="4800" y="1088"/>
                  <a:pt x="4800" y="1248"/>
                </a:cubicBezTo>
                <a:lnTo>
                  <a:pt x="4800" y="1568"/>
                </a:lnTo>
                <a:lnTo>
                  <a:pt x="4480" y="1568"/>
                </a:lnTo>
                <a:cubicBezTo>
                  <a:pt x="4320" y="1568"/>
                  <a:pt x="4160" y="1728"/>
                  <a:pt x="4160" y="1888"/>
                </a:cubicBezTo>
                <a:cubicBezTo>
                  <a:pt x="4160" y="2048"/>
                  <a:pt x="4320" y="2208"/>
                  <a:pt x="4480" y="2208"/>
                </a:cubicBezTo>
                <a:close/>
                <a:moveTo>
                  <a:pt x="7296" y="6816"/>
                </a:moveTo>
                <a:cubicBezTo>
                  <a:pt x="7936" y="6240"/>
                  <a:pt x="8320" y="5408"/>
                  <a:pt x="8320" y="4480"/>
                </a:cubicBezTo>
                <a:lnTo>
                  <a:pt x="8320" y="4096"/>
                </a:lnTo>
                <a:lnTo>
                  <a:pt x="8320" y="2560"/>
                </a:lnTo>
                <a:cubicBezTo>
                  <a:pt x="8320" y="1920"/>
                  <a:pt x="8448" y="1248"/>
                  <a:pt x="8544" y="928"/>
                </a:cubicBezTo>
                <a:cubicBezTo>
                  <a:pt x="8608" y="768"/>
                  <a:pt x="8512" y="576"/>
                  <a:pt x="8352" y="544"/>
                </a:cubicBezTo>
                <a:cubicBezTo>
                  <a:pt x="7808" y="352"/>
                  <a:pt x="6560" y="0"/>
                  <a:pt x="5120" y="0"/>
                </a:cubicBezTo>
                <a:cubicBezTo>
                  <a:pt x="3680" y="0"/>
                  <a:pt x="2432" y="352"/>
                  <a:pt x="1888" y="544"/>
                </a:cubicBezTo>
                <a:cubicBezTo>
                  <a:pt x="1728" y="608"/>
                  <a:pt x="1632" y="768"/>
                  <a:pt x="1696" y="928"/>
                </a:cubicBezTo>
                <a:cubicBezTo>
                  <a:pt x="1792" y="1248"/>
                  <a:pt x="1920" y="1920"/>
                  <a:pt x="1920" y="2560"/>
                </a:cubicBezTo>
                <a:lnTo>
                  <a:pt x="1920" y="4384"/>
                </a:lnTo>
                <a:cubicBezTo>
                  <a:pt x="1920" y="5344"/>
                  <a:pt x="2336" y="6208"/>
                  <a:pt x="2976" y="6848"/>
                </a:cubicBezTo>
                <a:cubicBezTo>
                  <a:pt x="1280" y="7232"/>
                  <a:pt x="0" y="8768"/>
                  <a:pt x="0" y="10592"/>
                </a:cubicBezTo>
                <a:cubicBezTo>
                  <a:pt x="0" y="11136"/>
                  <a:pt x="416" y="11552"/>
                  <a:pt x="960" y="11552"/>
                </a:cubicBezTo>
                <a:lnTo>
                  <a:pt x="9280" y="11552"/>
                </a:lnTo>
                <a:cubicBezTo>
                  <a:pt x="9824" y="11552"/>
                  <a:pt x="10240" y="11136"/>
                  <a:pt x="10240" y="10592"/>
                </a:cubicBezTo>
                <a:cubicBezTo>
                  <a:pt x="10240" y="8736"/>
                  <a:pt x="8992" y="7200"/>
                  <a:pt x="7296" y="6816"/>
                </a:cubicBezTo>
                <a:close/>
                <a:moveTo>
                  <a:pt x="2560" y="4352"/>
                </a:moveTo>
                <a:lnTo>
                  <a:pt x="2560" y="4320"/>
                </a:lnTo>
                <a:cubicBezTo>
                  <a:pt x="3168" y="4096"/>
                  <a:pt x="4032" y="3840"/>
                  <a:pt x="5120" y="3840"/>
                </a:cubicBezTo>
                <a:lnTo>
                  <a:pt x="5440" y="3840"/>
                </a:lnTo>
                <a:lnTo>
                  <a:pt x="5344" y="4032"/>
                </a:lnTo>
                <a:cubicBezTo>
                  <a:pt x="4832" y="4928"/>
                  <a:pt x="3936" y="5536"/>
                  <a:pt x="2944" y="5696"/>
                </a:cubicBezTo>
                <a:cubicBezTo>
                  <a:pt x="2688" y="5312"/>
                  <a:pt x="2560" y="4832"/>
                  <a:pt x="2560" y="4352"/>
                </a:cubicBezTo>
                <a:close/>
                <a:moveTo>
                  <a:pt x="5600" y="4768"/>
                </a:moveTo>
                <a:cubicBezTo>
                  <a:pt x="6016" y="5312"/>
                  <a:pt x="6528" y="5728"/>
                  <a:pt x="7136" y="6016"/>
                </a:cubicBezTo>
                <a:cubicBezTo>
                  <a:pt x="6656" y="6624"/>
                  <a:pt x="5920" y="7008"/>
                  <a:pt x="5120" y="7008"/>
                </a:cubicBezTo>
                <a:lnTo>
                  <a:pt x="4960" y="7008"/>
                </a:lnTo>
                <a:cubicBezTo>
                  <a:pt x="4320" y="6976"/>
                  <a:pt x="3776" y="6688"/>
                  <a:pt x="3360" y="6272"/>
                </a:cubicBezTo>
                <a:cubicBezTo>
                  <a:pt x="4256" y="6048"/>
                  <a:pt x="5056" y="5504"/>
                  <a:pt x="5600" y="4768"/>
                </a:cubicBezTo>
                <a:close/>
                <a:moveTo>
                  <a:pt x="3840" y="7392"/>
                </a:moveTo>
                <a:cubicBezTo>
                  <a:pt x="4160" y="7552"/>
                  <a:pt x="4512" y="7648"/>
                  <a:pt x="4896" y="7648"/>
                </a:cubicBezTo>
                <a:lnTo>
                  <a:pt x="5120" y="7648"/>
                </a:lnTo>
                <a:cubicBezTo>
                  <a:pt x="5568" y="7648"/>
                  <a:pt x="6016" y="7552"/>
                  <a:pt x="6400" y="7360"/>
                </a:cubicBezTo>
                <a:lnTo>
                  <a:pt x="5152" y="9248"/>
                </a:lnTo>
                <a:lnTo>
                  <a:pt x="3840" y="7392"/>
                </a:lnTo>
                <a:close/>
                <a:moveTo>
                  <a:pt x="3360" y="7808"/>
                </a:moveTo>
                <a:lnTo>
                  <a:pt x="5376" y="10720"/>
                </a:lnTo>
                <a:lnTo>
                  <a:pt x="4032" y="9664"/>
                </a:lnTo>
                <a:lnTo>
                  <a:pt x="2944" y="8864"/>
                </a:lnTo>
                <a:lnTo>
                  <a:pt x="3360" y="7808"/>
                </a:lnTo>
                <a:close/>
                <a:moveTo>
                  <a:pt x="5536" y="9856"/>
                </a:moveTo>
                <a:lnTo>
                  <a:pt x="6880" y="7840"/>
                </a:lnTo>
                <a:lnTo>
                  <a:pt x="7296" y="8832"/>
                </a:lnTo>
                <a:lnTo>
                  <a:pt x="6208" y="9664"/>
                </a:lnTo>
                <a:lnTo>
                  <a:pt x="5696" y="10080"/>
                </a:lnTo>
                <a:lnTo>
                  <a:pt x="5536" y="9856"/>
                </a:lnTo>
                <a:close/>
                <a:moveTo>
                  <a:pt x="5120" y="608"/>
                </a:moveTo>
                <a:cubicBezTo>
                  <a:pt x="6240" y="608"/>
                  <a:pt x="7296" y="864"/>
                  <a:pt x="7840" y="1024"/>
                </a:cubicBezTo>
                <a:cubicBezTo>
                  <a:pt x="7744" y="1440"/>
                  <a:pt x="7680" y="2016"/>
                  <a:pt x="7680" y="2528"/>
                </a:cubicBezTo>
                <a:lnTo>
                  <a:pt x="7680" y="3616"/>
                </a:lnTo>
                <a:cubicBezTo>
                  <a:pt x="7584" y="3584"/>
                  <a:pt x="7456" y="3552"/>
                  <a:pt x="7328" y="3488"/>
                </a:cubicBezTo>
                <a:cubicBezTo>
                  <a:pt x="7168" y="3424"/>
                  <a:pt x="6976" y="3520"/>
                  <a:pt x="6944" y="3712"/>
                </a:cubicBezTo>
                <a:cubicBezTo>
                  <a:pt x="6880" y="3872"/>
                  <a:pt x="6976" y="4064"/>
                  <a:pt x="7168" y="4096"/>
                </a:cubicBezTo>
                <a:cubicBezTo>
                  <a:pt x="7360" y="4160"/>
                  <a:pt x="7552" y="4224"/>
                  <a:pt x="7712" y="4288"/>
                </a:cubicBezTo>
                <a:lnTo>
                  <a:pt x="7712" y="4448"/>
                </a:lnTo>
                <a:cubicBezTo>
                  <a:pt x="7712" y="4800"/>
                  <a:pt x="7648" y="5152"/>
                  <a:pt x="7520" y="5440"/>
                </a:cubicBezTo>
                <a:cubicBezTo>
                  <a:pt x="6912" y="5184"/>
                  <a:pt x="6368" y="4736"/>
                  <a:pt x="6016" y="4160"/>
                </a:cubicBezTo>
                <a:cubicBezTo>
                  <a:pt x="6080" y="4064"/>
                  <a:pt x="6112" y="3968"/>
                  <a:pt x="6144" y="3872"/>
                </a:cubicBezTo>
                <a:cubicBezTo>
                  <a:pt x="6304" y="3872"/>
                  <a:pt x="6400" y="3744"/>
                  <a:pt x="6432" y="3616"/>
                </a:cubicBezTo>
                <a:cubicBezTo>
                  <a:pt x="6464" y="3456"/>
                  <a:pt x="6336" y="3264"/>
                  <a:pt x="6144" y="3264"/>
                </a:cubicBezTo>
                <a:cubicBezTo>
                  <a:pt x="6048" y="3264"/>
                  <a:pt x="5984" y="3232"/>
                  <a:pt x="5888" y="3232"/>
                </a:cubicBezTo>
                <a:cubicBezTo>
                  <a:pt x="5632" y="3200"/>
                  <a:pt x="5376" y="3200"/>
                  <a:pt x="5152" y="3200"/>
                </a:cubicBezTo>
                <a:cubicBezTo>
                  <a:pt x="4064" y="3200"/>
                  <a:pt x="3136" y="3456"/>
                  <a:pt x="2592" y="3648"/>
                </a:cubicBezTo>
                <a:lnTo>
                  <a:pt x="2592" y="2560"/>
                </a:lnTo>
                <a:cubicBezTo>
                  <a:pt x="2592" y="2048"/>
                  <a:pt x="2496" y="1472"/>
                  <a:pt x="2432" y="1056"/>
                </a:cubicBezTo>
                <a:cubicBezTo>
                  <a:pt x="2944" y="864"/>
                  <a:pt x="4000" y="608"/>
                  <a:pt x="5120" y="608"/>
                </a:cubicBezTo>
                <a:close/>
                <a:moveTo>
                  <a:pt x="640" y="10528"/>
                </a:moveTo>
                <a:cubicBezTo>
                  <a:pt x="640" y="9120"/>
                  <a:pt x="1536" y="7936"/>
                  <a:pt x="2784" y="7520"/>
                </a:cubicBezTo>
                <a:lnTo>
                  <a:pt x="2368" y="8576"/>
                </a:lnTo>
                <a:cubicBezTo>
                  <a:pt x="2272" y="8832"/>
                  <a:pt x="2336" y="9152"/>
                  <a:pt x="2592" y="9312"/>
                </a:cubicBezTo>
                <a:lnTo>
                  <a:pt x="3680" y="10112"/>
                </a:lnTo>
                <a:lnTo>
                  <a:pt x="4576" y="10816"/>
                </a:lnTo>
                <a:lnTo>
                  <a:pt x="960" y="10816"/>
                </a:lnTo>
                <a:cubicBezTo>
                  <a:pt x="768" y="10848"/>
                  <a:pt x="640" y="10720"/>
                  <a:pt x="640" y="10528"/>
                </a:cubicBezTo>
                <a:close/>
                <a:moveTo>
                  <a:pt x="9280" y="10848"/>
                </a:moveTo>
                <a:lnTo>
                  <a:pt x="6240" y="10848"/>
                </a:lnTo>
                <a:lnTo>
                  <a:pt x="6048" y="10560"/>
                </a:lnTo>
                <a:lnTo>
                  <a:pt x="6592" y="10144"/>
                </a:lnTo>
                <a:lnTo>
                  <a:pt x="7680" y="9344"/>
                </a:lnTo>
                <a:cubicBezTo>
                  <a:pt x="7904" y="9184"/>
                  <a:pt x="8000" y="8864"/>
                  <a:pt x="7904" y="8608"/>
                </a:cubicBezTo>
                <a:lnTo>
                  <a:pt x="7488" y="7552"/>
                </a:lnTo>
                <a:cubicBezTo>
                  <a:pt x="8736" y="8000"/>
                  <a:pt x="9632" y="9184"/>
                  <a:pt x="9632" y="10560"/>
                </a:cubicBezTo>
                <a:cubicBezTo>
                  <a:pt x="9600" y="10720"/>
                  <a:pt x="9472" y="10848"/>
                  <a:pt x="9280" y="108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ver_219693">
            <a:extLst>
              <a:ext uri="{FF2B5EF4-FFF2-40B4-BE49-F238E27FC236}">
                <a16:creationId xmlns:a16="http://schemas.microsoft.com/office/drawing/2014/main" id="{79660FCF-6C31-4F43-92E0-05EAB9A94B1F}"/>
              </a:ext>
            </a:extLst>
          </p:cNvPr>
          <p:cNvSpPr>
            <a:spLocks noChangeAspect="1"/>
          </p:cNvSpPr>
          <p:nvPr/>
        </p:nvSpPr>
        <p:spPr>
          <a:xfrm>
            <a:off x="1774365" y="4274683"/>
            <a:ext cx="751090" cy="60876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  <a:gd name="connsiteX230" fmla="*/ 373273 h 605239"/>
              <a:gd name="connsiteY230" fmla="*/ 373273 h 605239"/>
              <a:gd name="connsiteX231" fmla="*/ 373273 h 605239"/>
              <a:gd name="connsiteY231" fmla="*/ 373273 h 605239"/>
              <a:gd name="connsiteX232" fmla="*/ 373273 h 605239"/>
              <a:gd name="connsiteY232" fmla="*/ 373273 h 605239"/>
              <a:gd name="connsiteX233" fmla="*/ 373273 h 605239"/>
              <a:gd name="connsiteY233" fmla="*/ 373273 h 605239"/>
              <a:gd name="connsiteX234" fmla="*/ 373273 h 605239"/>
              <a:gd name="connsiteY234" fmla="*/ 373273 h 605239"/>
              <a:gd name="connsiteX235" fmla="*/ 373273 h 605239"/>
              <a:gd name="connsiteY235" fmla="*/ 373273 h 605239"/>
              <a:gd name="connsiteX236" fmla="*/ 373273 h 605239"/>
              <a:gd name="connsiteY236" fmla="*/ 373273 h 605239"/>
              <a:gd name="connsiteX237" fmla="*/ 373273 h 605239"/>
              <a:gd name="connsiteY237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608920" h="493535">
                <a:moveTo>
                  <a:pt x="263072" y="451316"/>
                </a:moveTo>
                <a:cubicBezTo>
                  <a:pt x="259714" y="450792"/>
                  <a:pt x="258140" y="451106"/>
                  <a:pt x="257616" y="451630"/>
                </a:cubicBezTo>
                <a:cubicBezTo>
                  <a:pt x="257511" y="456868"/>
                  <a:pt x="262023" y="465773"/>
                  <a:pt x="271676" y="470592"/>
                </a:cubicBezTo>
                <a:cubicBezTo>
                  <a:pt x="281854" y="475935"/>
                  <a:pt x="290983" y="475411"/>
                  <a:pt x="295390" y="472583"/>
                </a:cubicBezTo>
                <a:cubicBezTo>
                  <a:pt x="295705" y="470802"/>
                  <a:pt x="290668" y="463259"/>
                  <a:pt x="278916" y="457078"/>
                </a:cubicBezTo>
                <a:cubicBezTo>
                  <a:pt x="273879" y="454144"/>
                  <a:pt x="268108" y="452049"/>
                  <a:pt x="263072" y="451316"/>
                </a:cubicBezTo>
                <a:close/>
                <a:moveTo>
                  <a:pt x="362124" y="359963"/>
                </a:moveTo>
                <a:cubicBezTo>
                  <a:pt x="350477" y="363630"/>
                  <a:pt x="338725" y="366773"/>
                  <a:pt x="326868" y="369078"/>
                </a:cubicBezTo>
                <a:cubicBezTo>
                  <a:pt x="326658" y="369078"/>
                  <a:pt x="326554" y="369182"/>
                  <a:pt x="326344" y="369182"/>
                </a:cubicBezTo>
                <a:cubicBezTo>
                  <a:pt x="326239" y="369287"/>
                  <a:pt x="326134" y="369392"/>
                  <a:pt x="326134" y="369497"/>
                </a:cubicBezTo>
                <a:cubicBezTo>
                  <a:pt x="326973" y="377982"/>
                  <a:pt x="327393" y="386678"/>
                  <a:pt x="327288" y="395268"/>
                </a:cubicBezTo>
                <a:cubicBezTo>
                  <a:pt x="337361" y="424078"/>
                  <a:pt x="352891" y="447963"/>
                  <a:pt x="371987" y="464202"/>
                </a:cubicBezTo>
                <a:lnTo>
                  <a:pt x="384579" y="476040"/>
                </a:lnTo>
                <a:cubicBezTo>
                  <a:pt x="384894" y="476145"/>
                  <a:pt x="385208" y="476249"/>
                  <a:pt x="385628" y="476354"/>
                </a:cubicBezTo>
                <a:cubicBezTo>
                  <a:pt x="389196" y="478449"/>
                  <a:pt x="397065" y="473525"/>
                  <a:pt x="401367" y="465668"/>
                </a:cubicBezTo>
                <a:cubicBezTo>
                  <a:pt x="407138" y="455611"/>
                  <a:pt x="405669" y="450583"/>
                  <a:pt x="401367" y="445554"/>
                </a:cubicBezTo>
                <a:cubicBezTo>
                  <a:pt x="400423" y="444611"/>
                  <a:pt x="399898" y="443563"/>
                  <a:pt x="399688" y="442411"/>
                </a:cubicBezTo>
                <a:cubicBezTo>
                  <a:pt x="386153" y="425335"/>
                  <a:pt x="370518" y="406792"/>
                  <a:pt x="365587" y="385525"/>
                </a:cubicBezTo>
                <a:cubicBezTo>
                  <a:pt x="363383" y="377458"/>
                  <a:pt x="362439" y="368658"/>
                  <a:pt x="362124" y="359963"/>
                </a:cubicBezTo>
                <a:close/>
                <a:moveTo>
                  <a:pt x="233797" y="343725"/>
                </a:moveTo>
                <a:cubicBezTo>
                  <a:pt x="232643" y="345925"/>
                  <a:pt x="230964" y="348230"/>
                  <a:pt x="228760" y="350430"/>
                </a:cubicBezTo>
                <a:cubicBezTo>
                  <a:pt x="215120" y="364049"/>
                  <a:pt x="180703" y="379135"/>
                  <a:pt x="152058" y="379135"/>
                </a:cubicBezTo>
                <a:cubicBezTo>
                  <a:pt x="145657" y="379135"/>
                  <a:pt x="139886" y="378401"/>
                  <a:pt x="134850" y="376935"/>
                </a:cubicBezTo>
                <a:cubicBezTo>
                  <a:pt x="121419" y="373268"/>
                  <a:pt x="111241" y="366878"/>
                  <a:pt x="104945" y="358287"/>
                </a:cubicBezTo>
                <a:cubicBezTo>
                  <a:pt x="103056" y="360697"/>
                  <a:pt x="101273" y="363316"/>
                  <a:pt x="99804" y="366249"/>
                </a:cubicBezTo>
                <a:lnTo>
                  <a:pt x="26354" y="478973"/>
                </a:lnTo>
                <a:cubicBezTo>
                  <a:pt x="29817" y="479602"/>
                  <a:pt x="33279" y="478973"/>
                  <a:pt x="36007" y="477087"/>
                </a:cubicBezTo>
                <a:lnTo>
                  <a:pt x="114808" y="424811"/>
                </a:lnTo>
                <a:cubicBezTo>
                  <a:pt x="152897" y="399668"/>
                  <a:pt x="193609" y="381544"/>
                  <a:pt x="236945" y="370439"/>
                </a:cubicBezTo>
                <a:lnTo>
                  <a:pt x="240932" y="362687"/>
                </a:lnTo>
                <a:cubicBezTo>
                  <a:pt x="243031" y="359020"/>
                  <a:pt x="243031" y="354097"/>
                  <a:pt x="240932" y="350430"/>
                </a:cubicBezTo>
                <a:cubicBezTo>
                  <a:pt x="239253" y="347601"/>
                  <a:pt x="236630" y="345296"/>
                  <a:pt x="233797" y="343725"/>
                </a:cubicBezTo>
                <a:close/>
                <a:moveTo>
                  <a:pt x="134220" y="312611"/>
                </a:moveTo>
                <a:cubicBezTo>
                  <a:pt x="119110" y="312611"/>
                  <a:pt x="111975" y="328325"/>
                  <a:pt x="111975" y="336182"/>
                </a:cubicBezTo>
                <a:cubicBezTo>
                  <a:pt x="111975" y="353363"/>
                  <a:pt x="126351" y="360487"/>
                  <a:pt x="138522" y="363316"/>
                </a:cubicBezTo>
                <a:cubicBezTo>
                  <a:pt x="142824" y="364049"/>
                  <a:pt x="147126" y="364782"/>
                  <a:pt x="152058" y="364782"/>
                </a:cubicBezTo>
                <a:cubicBezTo>
                  <a:pt x="185005" y="364782"/>
                  <a:pt x="220891" y="343306"/>
                  <a:pt x="221625" y="335449"/>
                </a:cubicBezTo>
                <a:cubicBezTo>
                  <a:pt x="221625" y="331154"/>
                  <a:pt x="221625" y="330420"/>
                  <a:pt x="205781" y="329687"/>
                </a:cubicBezTo>
                <a:cubicBezTo>
                  <a:pt x="192245" y="329058"/>
                  <a:pt x="171470" y="327592"/>
                  <a:pt x="146392" y="314706"/>
                </a:cubicBezTo>
                <a:cubicBezTo>
                  <a:pt x="142090" y="313239"/>
                  <a:pt x="138522" y="312611"/>
                  <a:pt x="134220" y="312611"/>
                </a:cubicBezTo>
                <a:close/>
                <a:moveTo>
                  <a:pt x="354064" y="292515"/>
                </a:moveTo>
                <a:cubicBezTo>
                  <a:pt x="357739" y="291153"/>
                  <a:pt x="362045" y="293249"/>
                  <a:pt x="362675" y="297546"/>
                </a:cubicBezTo>
                <a:cubicBezTo>
                  <a:pt x="364145" y="301109"/>
                  <a:pt x="362045" y="305406"/>
                  <a:pt x="357739" y="306139"/>
                </a:cubicBezTo>
                <a:cubicBezTo>
                  <a:pt x="338417" y="312113"/>
                  <a:pt x="327181" y="321754"/>
                  <a:pt x="317100" y="331710"/>
                </a:cubicBezTo>
                <a:cubicBezTo>
                  <a:pt x="316470" y="334016"/>
                  <a:pt x="314790" y="336007"/>
                  <a:pt x="312585" y="336950"/>
                </a:cubicBezTo>
                <a:lnTo>
                  <a:pt x="309644" y="336950"/>
                </a:lnTo>
                <a:cubicBezTo>
                  <a:pt x="306809" y="336950"/>
                  <a:pt x="303974" y="334749"/>
                  <a:pt x="303239" y="331920"/>
                </a:cubicBezTo>
                <a:cubicBezTo>
                  <a:pt x="301033" y="325527"/>
                  <a:pt x="298198" y="319029"/>
                  <a:pt x="295363" y="312637"/>
                </a:cubicBezTo>
                <a:lnTo>
                  <a:pt x="290322" y="302576"/>
                </a:lnTo>
                <a:cubicBezTo>
                  <a:pt x="288852" y="299013"/>
                  <a:pt x="290322" y="294716"/>
                  <a:pt x="293893" y="293249"/>
                </a:cubicBezTo>
                <a:cubicBezTo>
                  <a:pt x="297463" y="291887"/>
                  <a:pt x="301768" y="293249"/>
                  <a:pt x="303239" y="296812"/>
                </a:cubicBezTo>
                <a:lnTo>
                  <a:pt x="308279" y="306873"/>
                </a:lnTo>
                <a:cubicBezTo>
                  <a:pt x="309644" y="310017"/>
                  <a:pt x="311009" y="313370"/>
                  <a:pt x="312480" y="316829"/>
                </a:cubicBezTo>
                <a:cubicBezTo>
                  <a:pt x="322246" y="307502"/>
                  <a:pt x="334742" y="298279"/>
                  <a:pt x="354064" y="292515"/>
                </a:cubicBezTo>
                <a:close/>
                <a:moveTo>
                  <a:pt x="404193" y="249618"/>
                </a:moveTo>
                <a:cubicBezTo>
                  <a:pt x="406400" y="248884"/>
                  <a:pt x="407766" y="250352"/>
                  <a:pt x="408501" y="251716"/>
                </a:cubicBezTo>
                <a:cubicBezTo>
                  <a:pt x="409237" y="253918"/>
                  <a:pt x="407766" y="255387"/>
                  <a:pt x="406400" y="256016"/>
                </a:cubicBezTo>
                <a:cubicBezTo>
                  <a:pt x="402827" y="257484"/>
                  <a:pt x="398519" y="258218"/>
                  <a:pt x="394946" y="259582"/>
                </a:cubicBezTo>
                <a:cubicBezTo>
                  <a:pt x="394946" y="260316"/>
                  <a:pt x="394946" y="260316"/>
                  <a:pt x="394210" y="260316"/>
                </a:cubicBezTo>
                <a:cubicBezTo>
                  <a:pt x="392739" y="260316"/>
                  <a:pt x="391268" y="259582"/>
                  <a:pt x="390638" y="257484"/>
                </a:cubicBezTo>
                <a:cubicBezTo>
                  <a:pt x="389902" y="255387"/>
                  <a:pt x="391268" y="253918"/>
                  <a:pt x="392739" y="253184"/>
                </a:cubicBezTo>
                <a:cubicBezTo>
                  <a:pt x="396312" y="251716"/>
                  <a:pt x="400620" y="251086"/>
                  <a:pt x="404193" y="249618"/>
                </a:cubicBezTo>
                <a:close/>
                <a:moveTo>
                  <a:pt x="364111" y="170962"/>
                </a:moveTo>
                <a:cubicBezTo>
                  <a:pt x="365576" y="169498"/>
                  <a:pt x="367670" y="170230"/>
                  <a:pt x="369135" y="171694"/>
                </a:cubicBezTo>
                <a:cubicBezTo>
                  <a:pt x="370496" y="173053"/>
                  <a:pt x="369868" y="175248"/>
                  <a:pt x="368403" y="176712"/>
                </a:cubicBezTo>
                <a:cubicBezTo>
                  <a:pt x="364111" y="179535"/>
                  <a:pt x="359086" y="183090"/>
                  <a:pt x="354794" y="185913"/>
                </a:cubicBezTo>
                <a:cubicBezTo>
                  <a:pt x="354062" y="186645"/>
                  <a:pt x="353434" y="186645"/>
                  <a:pt x="352701" y="186645"/>
                </a:cubicBezTo>
                <a:cubicBezTo>
                  <a:pt x="351235" y="186645"/>
                  <a:pt x="350503" y="185913"/>
                  <a:pt x="349770" y="185181"/>
                </a:cubicBezTo>
                <a:cubicBezTo>
                  <a:pt x="348409" y="183822"/>
                  <a:pt x="349142" y="181626"/>
                  <a:pt x="350503" y="180267"/>
                </a:cubicBezTo>
                <a:cubicBezTo>
                  <a:pt x="354794" y="176712"/>
                  <a:pt x="359819" y="173785"/>
                  <a:pt x="364111" y="170962"/>
                </a:cubicBezTo>
                <a:close/>
                <a:moveTo>
                  <a:pt x="380599" y="159574"/>
                </a:moveTo>
                <a:cubicBezTo>
                  <a:pt x="382069" y="158843"/>
                  <a:pt x="384168" y="158843"/>
                  <a:pt x="385638" y="160932"/>
                </a:cubicBezTo>
                <a:cubicBezTo>
                  <a:pt x="386373" y="162395"/>
                  <a:pt x="386373" y="164588"/>
                  <a:pt x="384168" y="165946"/>
                </a:cubicBezTo>
                <a:cubicBezTo>
                  <a:pt x="382804" y="166677"/>
                  <a:pt x="380599" y="168140"/>
                  <a:pt x="379129" y="168767"/>
                </a:cubicBezTo>
                <a:cubicBezTo>
                  <a:pt x="378499" y="169498"/>
                  <a:pt x="377764" y="169498"/>
                  <a:pt x="377030" y="169498"/>
                </a:cubicBezTo>
                <a:cubicBezTo>
                  <a:pt x="375560" y="169498"/>
                  <a:pt x="374825" y="168767"/>
                  <a:pt x="374195" y="168140"/>
                </a:cubicBezTo>
                <a:cubicBezTo>
                  <a:pt x="373460" y="166677"/>
                  <a:pt x="373460" y="164588"/>
                  <a:pt x="375560" y="163126"/>
                </a:cubicBezTo>
                <a:cubicBezTo>
                  <a:pt x="377030" y="161663"/>
                  <a:pt x="379129" y="160932"/>
                  <a:pt x="380599" y="159574"/>
                </a:cubicBezTo>
                <a:close/>
                <a:moveTo>
                  <a:pt x="346179" y="157320"/>
                </a:moveTo>
                <a:cubicBezTo>
                  <a:pt x="348381" y="158055"/>
                  <a:pt x="349115" y="160260"/>
                  <a:pt x="348381" y="161624"/>
                </a:cubicBezTo>
                <a:cubicBezTo>
                  <a:pt x="346179" y="168134"/>
                  <a:pt x="344081" y="174538"/>
                  <a:pt x="340516" y="180312"/>
                </a:cubicBezTo>
                <a:cubicBezTo>
                  <a:pt x="339782" y="181677"/>
                  <a:pt x="339048" y="182412"/>
                  <a:pt x="337580" y="182412"/>
                </a:cubicBezTo>
                <a:cubicBezTo>
                  <a:pt x="336950" y="182412"/>
                  <a:pt x="336216" y="182412"/>
                  <a:pt x="336216" y="181677"/>
                </a:cubicBezTo>
                <a:cubicBezTo>
                  <a:pt x="334748" y="181047"/>
                  <a:pt x="334014" y="178842"/>
                  <a:pt x="334748" y="176743"/>
                </a:cubicBezTo>
                <a:cubicBezTo>
                  <a:pt x="337580" y="170968"/>
                  <a:pt x="340516" y="165194"/>
                  <a:pt x="341879" y="159525"/>
                </a:cubicBezTo>
                <a:cubicBezTo>
                  <a:pt x="342613" y="157320"/>
                  <a:pt x="344815" y="156585"/>
                  <a:pt x="346179" y="157320"/>
                </a:cubicBezTo>
                <a:close/>
                <a:moveTo>
                  <a:pt x="260239" y="109476"/>
                </a:moveTo>
                <a:cubicBezTo>
                  <a:pt x="147756" y="98686"/>
                  <a:pt x="46081" y="181029"/>
                  <a:pt x="33909" y="293230"/>
                </a:cubicBezTo>
                <a:lnTo>
                  <a:pt x="14602" y="463468"/>
                </a:lnTo>
                <a:cubicBezTo>
                  <a:pt x="13973" y="468497"/>
                  <a:pt x="16071" y="473002"/>
                  <a:pt x="19534" y="475935"/>
                </a:cubicBezTo>
                <a:lnTo>
                  <a:pt x="93403" y="362687"/>
                </a:lnTo>
                <a:cubicBezTo>
                  <a:pt x="95921" y="358811"/>
                  <a:pt x="98545" y="355458"/>
                  <a:pt x="101063" y="351687"/>
                </a:cubicBezTo>
                <a:cubicBezTo>
                  <a:pt x="98859" y="346763"/>
                  <a:pt x="97705" y="341316"/>
                  <a:pt x="97705" y="335449"/>
                </a:cubicBezTo>
                <a:cubicBezTo>
                  <a:pt x="97705" y="319734"/>
                  <a:pt x="111975" y="297525"/>
                  <a:pt x="134220" y="297525"/>
                </a:cubicBezTo>
                <a:cubicBezTo>
                  <a:pt x="139886" y="297525"/>
                  <a:pt x="146392" y="298992"/>
                  <a:pt x="152792" y="302553"/>
                </a:cubicBezTo>
                <a:cubicBezTo>
                  <a:pt x="153737" y="303077"/>
                  <a:pt x="154786" y="303496"/>
                  <a:pt x="155730" y="304020"/>
                </a:cubicBezTo>
                <a:cubicBezTo>
                  <a:pt x="171260" y="295220"/>
                  <a:pt x="187524" y="288829"/>
                  <a:pt x="204312" y="284744"/>
                </a:cubicBezTo>
                <a:cubicBezTo>
                  <a:pt x="204312" y="284744"/>
                  <a:pt x="204417" y="284639"/>
                  <a:pt x="204417" y="284639"/>
                </a:cubicBezTo>
                <a:cubicBezTo>
                  <a:pt x="225822" y="278248"/>
                  <a:pt x="257406" y="264629"/>
                  <a:pt x="286051" y="235296"/>
                </a:cubicBezTo>
                <a:cubicBezTo>
                  <a:pt x="300322" y="221048"/>
                  <a:pt x="315431" y="207429"/>
                  <a:pt x="330436" y="195277"/>
                </a:cubicBezTo>
                <a:cubicBezTo>
                  <a:pt x="331905" y="193810"/>
                  <a:pt x="334003" y="194543"/>
                  <a:pt x="335472" y="196010"/>
                </a:cubicBezTo>
                <a:cubicBezTo>
                  <a:pt x="336941" y="197477"/>
                  <a:pt x="336207" y="199572"/>
                  <a:pt x="334738" y="201039"/>
                </a:cubicBezTo>
                <a:cubicBezTo>
                  <a:pt x="319733" y="213191"/>
                  <a:pt x="305358" y="226077"/>
                  <a:pt x="291088" y="240325"/>
                </a:cubicBezTo>
                <a:cubicBezTo>
                  <a:pt x="273145" y="258658"/>
                  <a:pt x="254258" y="271125"/>
                  <a:pt x="237260" y="279506"/>
                </a:cubicBezTo>
                <a:lnTo>
                  <a:pt x="271676" y="276048"/>
                </a:lnTo>
                <a:cubicBezTo>
                  <a:pt x="304624" y="273220"/>
                  <a:pt x="337571" y="267563"/>
                  <a:pt x="369154" y="258972"/>
                </a:cubicBezTo>
                <a:cubicBezTo>
                  <a:pt x="371253" y="258239"/>
                  <a:pt x="372722" y="259601"/>
                  <a:pt x="373456" y="261801"/>
                </a:cubicBezTo>
                <a:cubicBezTo>
                  <a:pt x="374191" y="263896"/>
                  <a:pt x="372722" y="265363"/>
                  <a:pt x="370518" y="266096"/>
                </a:cubicBezTo>
                <a:cubicBezTo>
                  <a:pt x="338306" y="274687"/>
                  <a:pt x="305358" y="280344"/>
                  <a:pt x="271676" y="283277"/>
                </a:cubicBezTo>
                <a:lnTo>
                  <a:pt x="228760" y="287572"/>
                </a:lnTo>
                <a:cubicBezTo>
                  <a:pt x="223199" y="287991"/>
                  <a:pt x="217743" y="288829"/>
                  <a:pt x="212392" y="289772"/>
                </a:cubicBezTo>
                <a:cubicBezTo>
                  <a:pt x="210083" y="290506"/>
                  <a:pt x="207880" y="291239"/>
                  <a:pt x="205781" y="291868"/>
                </a:cubicBezTo>
                <a:cubicBezTo>
                  <a:pt x="205256" y="291868"/>
                  <a:pt x="204837" y="291763"/>
                  <a:pt x="204312" y="291553"/>
                </a:cubicBezTo>
                <a:cubicBezTo>
                  <a:pt x="189937" y="295011"/>
                  <a:pt x="176191" y="300353"/>
                  <a:pt x="163075" y="307268"/>
                </a:cubicBezTo>
                <a:cubicBezTo>
                  <a:pt x="180808" y="314182"/>
                  <a:pt x="195813" y="314811"/>
                  <a:pt x="207250" y="315439"/>
                </a:cubicBezTo>
                <a:cubicBezTo>
                  <a:pt x="219422" y="316068"/>
                  <a:pt x="231593" y="317220"/>
                  <a:pt x="234951" y="328430"/>
                </a:cubicBezTo>
                <a:cubicBezTo>
                  <a:pt x="243345" y="330735"/>
                  <a:pt x="250271" y="336287"/>
                  <a:pt x="253838" y="344039"/>
                </a:cubicBezTo>
                <a:cubicBezTo>
                  <a:pt x="256986" y="350954"/>
                  <a:pt x="257301" y="359020"/>
                  <a:pt x="254992" y="366144"/>
                </a:cubicBezTo>
                <a:cubicBezTo>
                  <a:pt x="259504" y="365201"/>
                  <a:pt x="264121" y="364363"/>
                  <a:pt x="268738" y="363525"/>
                </a:cubicBezTo>
                <a:cubicBezTo>
                  <a:pt x="267794" y="352106"/>
                  <a:pt x="264961" y="340477"/>
                  <a:pt x="260239" y="329058"/>
                </a:cubicBezTo>
                <a:lnTo>
                  <a:pt x="255937" y="317534"/>
                </a:lnTo>
                <a:cubicBezTo>
                  <a:pt x="254573" y="313973"/>
                  <a:pt x="255937" y="309677"/>
                  <a:pt x="260239" y="308315"/>
                </a:cubicBezTo>
                <a:cubicBezTo>
                  <a:pt x="263806" y="306849"/>
                  <a:pt x="268108" y="308315"/>
                  <a:pt x="269577" y="312611"/>
                </a:cubicBezTo>
                <a:lnTo>
                  <a:pt x="273879" y="324030"/>
                </a:lnTo>
                <a:cubicBezTo>
                  <a:pt x="283218" y="346868"/>
                  <a:pt x="286051" y="370544"/>
                  <a:pt x="281749" y="393382"/>
                </a:cubicBezTo>
                <a:cubicBezTo>
                  <a:pt x="278601" y="411087"/>
                  <a:pt x="271466" y="428897"/>
                  <a:pt x="261393" y="444611"/>
                </a:cubicBezTo>
                <a:cubicBezTo>
                  <a:pt x="262128" y="444611"/>
                  <a:pt x="262967" y="444716"/>
                  <a:pt x="263806" y="444925"/>
                </a:cubicBezTo>
                <a:cubicBezTo>
                  <a:pt x="269577" y="445554"/>
                  <a:pt x="275348" y="447754"/>
                  <a:pt x="281749" y="451316"/>
                </a:cubicBezTo>
                <a:cubicBezTo>
                  <a:pt x="288150" y="454878"/>
                  <a:pt x="293186" y="459173"/>
                  <a:pt x="296754" y="462735"/>
                </a:cubicBezTo>
                <a:cubicBezTo>
                  <a:pt x="297803" y="463887"/>
                  <a:pt x="298643" y="465040"/>
                  <a:pt x="299272" y="465983"/>
                </a:cubicBezTo>
                <a:lnTo>
                  <a:pt x="302525" y="456344"/>
                </a:lnTo>
                <a:cubicBezTo>
                  <a:pt x="308926" y="438221"/>
                  <a:pt x="312598" y="418944"/>
                  <a:pt x="313438" y="399563"/>
                </a:cubicBezTo>
                <a:cubicBezTo>
                  <a:pt x="313333" y="399459"/>
                  <a:pt x="313333" y="399249"/>
                  <a:pt x="313228" y="399144"/>
                </a:cubicBezTo>
                <a:cubicBezTo>
                  <a:pt x="312493" y="397259"/>
                  <a:pt x="312703" y="395268"/>
                  <a:pt x="313647" y="393487"/>
                </a:cubicBezTo>
                <a:cubicBezTo>
                  <a:pt x="313647" y="384373"/>
                  <a:pt x="313123" y="375258"/>
                  <a:pt x="311864" y="366249"/>
                </a:cubicBezTo>
                <a:cubicBezTo>
                  <a:pt x="311234" y="363316"/>
                  <a:pt x="313018" y="359963"/>
                  <a:pt x="315536" y="358811"/>
                </a:cubicBezTo>
                <a:cubicBezTo>
                  <a:pt x="325085" y="346135"/>
                  <a:pt x="340089" y="329477"/>
                  <a:pt x="361285" y="317534"/>
                </a:cubicBezTo>
                <a:cubicBezTo>
                  <a:pt x="364852" y="315439"/>
                  <a:pt x="369154" y="316906"/>
                  <a:pt x="371253" y="320468"/>
                </a:cubicBezTo>
                <a:cubicBezTo>
                  <a:pt x="373456" y="324030"/>
                  <a:pt x="371987" y="328325"/>
                  <a:pt x="368420" y="330420"/>
                </a:cubicBezTo>
                <a:cubicBezTo>
                  <a:pt x="358452" y="336077"/>
                  <a:pt x="349953" y="343201"/>
                  <a:pt x="342712" y="350430"/>
                </a:cubicBezTo>
                <a:cubicBezTo>
                  <a:pt x="385208" y="339116"/>
                  <a:pt x="425081" y="319315"/>
                  <a:pt x="460127" y="291868"/>
                </a:cubicBezTo>
                <a:lnTo>
                  <a:pt x="589713" y="189515"/>
                </a:lnTo>
                <a:cubicBezTo>
                  <a:pt x="591812" y="187839"/>
                  <a:pt x="593281" y="185848"/>
                  <a:pt x="594225" y="183648"/>
                </a:cubicBezTo>
                <a:lnTo>
                  <a:pt x="453622" y="241058"/>
                </a:lnTo>
                <a:cubicBezTo>
                  <a:pt x="442919" y="245353"/>
                  <a:pt x="432216" y="249648"/>
                  <a:pt x="420674" y="253210"/>
                </a:cubicBezTo>
                <a:cubicBezTo>
                  <a:pt x="420674" y="252477"/>
                  <a:pt x="420674" y="252477"/>
                  <a:pt x="420045" y="252477"/>
                </a:cubicBezTo>
                <a:cubicBezTo>
                  <a:pt x="418576" y="252477"/>
                  <a:pt x="417107" y="251744"/>
                  <a:pt x="416372" y="250382"/>
                </a:cubicBezTo>
                <a:cubicBezTo>
                  <a:pt x="415742" y="248182"/>
                  <a:pt x="416372" y="246820"/>
                  <a:pt x="418576" y="246086"/>
                </a:cubicBezTo>
                <a:cubicBezTo>
                  <a:pt x="429278" y="242525"/>
                  <a:pt x="440086" y="238229"/>
                  <a:pt x="450788" y="233934"/>
                </a:cubicBezTo>
                <a:lnTo>
                  <a:pt x="592651" y="176001"/>
                </a:lnTo>
                <a:cubicBezTo>
                  <a:pt x="593491" y="175686"/>
                  <a:pt x="594225" y="175686"/>
                  <a:pt x="594855" y="175791"/>
                </a:cubicBezTo>
                <a:cubicBezTo>
                  <a:pt x="594855" y="175581"/>
                  <a:pt x="594855" y="175477"/>
                  <a:pt x="594750" y="175267"/>
                </a:cubicBezTo>
                <a:cubicBezTo>
                  <a:pt x="594015" y="169505"/>
                  <a:pt x="589713" y="165943"/>
                  <a:pt x="584782" y="164581"/>
                </a:cubicBezTo>
                <a:lnTo>
                  <a:pt x="581844" y="163848"/>
                </a:lnTo>
                <a:cubicBezTo>
                  <a:pt x="537249" y="151172"/>
                  <a:pt x="491710" y="140800"/>
                  <a:pt x="445857" y="132524"/>
                </a:cubicBezTo>
                <a:lnTo>
                  <a:pt x="410706" y="150962"/>
                </a:lnTo>
                <a:cubicBezTo>
                  <a:pt x="409971" y="151696"/>
                  <a:pt x="409237" y="151696"/>
                  <a:pt x="408502" y="151696"/>
                </a:cubicBezTo>
                <a:cubicBezTo>
                  <a:pt x="407138" y="151696"/>
                  <a:pt x="405669" y="150962"/>
                  <a:pt x="405669" y="149496"/>
                </a:cubicBezTo>
                <a:cubicBezTo>
                  <a:pt x="404935" y="148134"/>
                  <a:pt x="405669" y="145934"/>
                  <a:pt x="407138" y="144467"/>
                </a:cubicBezTo>
                <a:lnTo>
                  <a:pt x="434000" y="130429"/>
                </a:lnTo>
                <a:cubicBezTo>
                  <a:pt x="406404" y="125715"/>
                  <a:pt x="378808" y="121734"/>
                  <a:pt x="351107" y="118591"/>
                </a:cubicBezTo>
                <a:lnTo>
                  <a:pt x="351946" y="130953"/>
                </a:lnTo>
                <a:cubicBezTo>
                  <a:pt x="351946" y="136610"/>
                  <a:pt x="351946" y="143105"/>
                  <a:pt x="351212" y="148762"/>
                </a:cubicBezTo>
                <a:cubicBezTo>
                  <a:pt x="351212" y="150229"/>
                  <a:pt x="349743" y="151696"/>
                  <a:pt x="347644" y="151696"/>
                </a:cubicBezTo>
                <a:cubicBezTo>
                  <a:pt x="345546" y="151696"/>
                  <a:pt x="344077" y="149496"/>
                  <a:pt x="344077" y="147400"/>
                </a:cubicBezTo>
                <a:cubicBezTo>
                  <a:pt x="344811" y="141639"/>
                  <a:pt x="344811" y="136610"/>
                  <a:pt x="344811" y="130953"/>
                </a:cubicBezTo>
                <a:lnTo>
                  <a:pt x="343867" y="117753"/>
                </a:lnTo>
                <a:cubicBezTo>
                  <a:pt x="340404" y="117334"/>
                  <a:pt x="336837" y="117019"/>
                  <a:pt x="333269" y="116600"/>
                </a:cubicBezTo>
                <a:close/>
                <a:moveTo>
                  <a:pt x="346175" y="42952"/>
                </a:moveTo>
                <a:cubicBezTo>
                  <a:pt x="344811" y="42952"/>
                  <a:pt x="343552" y="42952"/>
                  <a:pt x="342398" y="43057"/>
                </a:cubicBezTo>
                <a:cubicBezTo>
                  <a:pt x="338306" y="67572"/>
                  <a:pt x="337991" y="83076"/>
                  <a:pt x="341663" y="103086"/>
                </a:cubicBezTo>
                <a:cubicBezTo>
                  <a:pt x="349113" y="103819"/>
                  <a:pt x="356668" y="104553"/>
                  <a:pt x="364118" y="105496"/>
                </a:cubicBezTo>
                <a:cubicBezTo>
                  <a:pt x="362964" y="91667"/>
                  <a:pt x="364013" y="78362"/>
                  <a:pt x="367685" y="58667"/>
                </a:cubicBezTo>
                <a:lnTo>
                  <a:pt x="369469" y="48924"/>
                </a:lnTo>
                <a:cubicBezTo>
                  <a:pt x="369259" y="48610"/>
                  <a:pt x="369154" y="48295"/>
                  <a:pt x="369154" y="47981"/>
                </a:cubicBezTo>
                <a:cubicBezTo>
                  <a:pt x="366951" y="46514"/>
                  <a:pt x="359081" y="42952"/>
                  <a:pt x="346175" y="42952"/>
                </a:cubicBezTo>
                <a:close/>
                <a:moveTo>
                  <a:pt x="303994" y="14352"/>
                </a:moveTo>
                <a:cubicBezTo>
                  <a:pt x="288360" y="14352"/>
                  <a:pt x="278496" y="19171"/>
                  <a:pt x="276817" y="20743"/>
                </a:cubicBezTo>
                <a:lnTo>
                  <a:pt x="277447" y="25771"/>
                </a:lnTo>
                <a:cubicBezTo>
                  <a:pt x="282798" y="56048"/>
                  <a:pt x="284372" y="75534"/>
                  <a:pt x="283428" y="97324"/>
                </a:cubicBezTo>
                <a:lnTo>
                  <a:pt x="326763" y="101619"/>
                </a:lnTo>
                <a:cubicBezTo>
                  <a:pt x="323406" y="79829"/>
                  <a:pt x="324350" y="62962"/>
                  <a:pt x="329072" y="34362"/>
                </a:cubicBezTo>
                <a:lnTo>
                  <a:pt x="331695" y="21267"/>
                </a:lnTo>
                <a:cubicBezTo>
                  <a:pt x="329596" y="18962"/>
                  <a:pt x="319733" y="14352"/>
                  <a:pt x="303994" y="14352"/>
                </a:cubicBezTo>
                <a:close/>
                <a:moveTo>
                  <a:pt x="303994" y="0"/>
                </a:moveTo>
                <a:cubicBezTo>
                  <a:pt x="323720" y="0"/>
                  <a:pt x="345546" y="6286"/>
                  <a:pt x="346175" y="20219"/>
                </a:cubicBezTo>
                <a:cubicBezTo>
                  <a:pt x="346385" y="21057"/>
                  <a:pt x="346385" y="22000"/>
                  <a:pt x="346175" y="22943"/>
                </a:cubicBezTo>
                <a:lnTo>
                  <a:pt x="345021" y="28705"/>
                </a:lnTo>
                <a:cubicBezTo>
                  <a:pt x="345441" y="28705"/>
                  <a:pt x="345860" y="28600"/>
                  <a:pt x="346175" y="28600"/>
                </a:cubicBezTo>
                <a:cubicBezTo>
                  <a:pt x="362439" y="28600"/>
                  <a:pt x="379857" y="33314"/>
                  <a:pt x="383005" y="43791"/>
                </a:cubicBezTo>
                <a:cubicBezTo>
                  <a:pt x="384054" y="45362"/>
                  <a:pt x="384579" y="47248"/>
                  <a:pt x="384159" y="49343"/>
                </a:cubicBezTo>
                <a:lnTo>
                  <a:pt x="382061" y="61495"/>
                </a:lnTo>
                <a:cubicBezTo>
                  <a:pt x="378703" y="81295"/>
                  <a:pt x="377863" y="93762"/>
                  <a:pt x="379437" y="107381"/>
                </a:cubicBezTo>
                <a:cubicBezTo>
                  <a:pt x="448795" y="116286"/>
                  <a:pt x="517838" y="130743"/>
                  <a:pt x="585411" y="149496"/>
                </a:cubicBezTo>
                <a:lnTo>
                  <a:pt x="588349" y="150229"/>
                </a:lnTo>
                <a:cubicBezTo>
                  <a:pt x="599052" y="153058"/>
                  <a:pt x="606187" y="161648"/>
                  <a:pt x="608391" y="172439"/>
                </a:cubicBezTo>
                <a:cubicBezTo>
                  <a:pt x="610489" y="183124"/>
                  <a:pt x="606187" y="193810"/>
                  <a:pt x="598317" y="200305"/>
                </a:cubicBezTo>
                <a:lnTo>
                  <a:pt x="468731" y="303287"/>
                </a:lnTo>
                <a:cubicBezTo>
                  <a:pt x="440820" y="325392"/>
                  <a:pt x="409342" y="342887"/>
                  <a:pt x="376289" y="355144"/>
                </a:cubicBezTo>
                <a:cubicBezTo>
                  <a:pt x="376499" y="364363"/>
                  <a:pt x="377234" y="373163"/>
                  <a:pt x="379123" y="381963"/>
                </a:cubicBezTo>
                <a:cubicBezTo>
                  <a:pt x="383425" y="399878"/>
                  <a:pt x="397800" y="417687"/>
                  <a:pt x="410706" y="433402"/>
                </a:cubicBezTo>
                <a:lnTo>
                  <a:pt x="413539" y="436963"/>
                </a:lnTo>
                <a:cubicBezTo>
                  <a:pt x="414169" y="437802"/>
                  <a:pt x="414588" y="438849"/>
                  <a:pt x="414798" y="439792"/>
                </a:cubicBezTo>
                <a:cubicBezTo>
                  <a:pt x="421409" y="449640"/>
                  <a:pt x="421199" y="460640"/>
                  <a:pt x="413539" y="472792"/>
                </a:cubicBezTo>
                <a:cubicBezTo>
                  <a:pt x="407138" y="484211"/>
                  <a:pt x="397065" y="491335"/>
                  <a:pt x="387727" y="491335"/>
                </a:cubicBezTo>
                <a:cubicBezTo>
                  <a:pt x="384159" y="491335"/>
                  <a:pt x="381326" y="490602"/>
                  <a:pt x="378493" y="489240"/>
                </a:cubicBezTo>
                <a:cubicBezTo>
                  <a:pt x="377339" y="488506"/>
                  <a:pt x="376499" y="487668"/>
                  <a:pt x="375975" y="486621"/>
                </a:cubicBezTo>
                <a:cubicBezTo>
                  <a:pt x="375765" y="486516"/>
                  <a:pt x="375660" y="486516"/>
                  <a:pt x="375555" y="486411"/>
                </a:cubicBezTo>
                <a:lnTo>
                  <a:pt x="362649" y="474887"/>
                </a:lnTo>
                <a:cubicBezTo>
                  <a:pt x="347959" y="462211"/>
                  <a:pt x="335053" y="445240"/>
                  <a:pt x="324665" y="425230"/>
                </a:cubicBezTo>
                <a:cubicBezTo>
                  <a:pt x="322776" y="437278"/>
                  <a:pt x="319733" y="449116"/>
                  <a:pt x="315431" y="460640"/>
                </a:cubicBezTo>
                <a:lnTo>
                  <a:pt x="311339" y="473002"/>
                </a:lnTo>
                <a:cubicBezTo>
                  <a:pt x="311549" y="474573"/>
                  <a:pt x="311339" y="476249"/>
                  <a:pt x="310395" y="477821"/>
                </a:cubicBezTo>
                <a:cubicBezTo>
                  <a:pt x="305358" y="485678"/>
                  <a:pt x="296754" y="489240"/>
                  <a:pt x="286786" y="489240"/>
                </a:cubicBezTo>
                <a:cubicBezTo>
                  <a:pt x="279546" y="489240"/>
                  <a:pt x="271676" y="487040"/>
                  <a:pt x="264541" y="483478"/>
                </a:cubicBezTo>
                <a:cubicBezTo>
                  <a:pt x="247333" y="474154"/>
                  <a:pt x="238099" y="454878"/>
                  <a:pt x="245234" y="441992"/>
                </a:cubicBezTo>
                <a:cubicBezTo>
                  <a:pt x="245864" y="440840"/>
                  <a:pt x="246808" y="440002"/>
                  <a:pt x="247857" y="439268"/>
                </a:cubicBezTo>
                <a:cubicBezTo>
                  <a:pt x="257616" y="424916"/>
                  <a:pt x="264751" y="408049"/>
                  <a:pt x="267374" y="390554"/>
                </a:cubicBezTo>
                <a:cubicBezTo>
                  <a:pt x="268213" y="386259"/>
                  <a:pt x="268738" y="381859"/>
                  <a:pt x="268948" y="377458"/>
                </a:cubicBezTo>
                <a:cubicBezTo>
                  <a:pt x="261603" y="378820"/>
                  <a:pt x="254363" y="380287"/>
                  <a:pt x="247123" y="382068"/>
                </a:cubicBezTo>
                <a:lnTo>
                  <a:pt x="230124" y="414859"/>
                </a:lnTo>
                <a:cubicBezTo>
                  <a:pt x="228760" y="416954"/>
                  <a:pt x="226557" y="418421"/>
                  <a:pt x="223724" y="418421"/>
                </a:cubicBezTo>
                <a:cubicBezTo>
                  <a:pt x="222255" y="418421"/>
                  <a:pt x="221625" y="418421"/>
                  <a:pt x="220156" y="417687"/>
                </a:cubicBezTo>
                <a:cubicBezTo>
                  <a:pt x="216589" y="416325"/>
                  <a:pt x="215120" y="411297"/>
                  <a:pt x="217323" y="408363"/>
                </a:cubicBezTo>
                <a:lnTo>
                  <a:pt x="228236" y="387201"/>
                </a:lnTo>
                <a:cubicBezTo>
                  <a:pt x="191511" y="398201"/>
                  <a:pt x="156045" y="414754"/>
                  <a:pt x="123413" y="436335"/>
                </a:cubicBezTo>
                <a:lnTo>
                  <a:pt x="44612" y="488506"/>
                </a:lnTo>
                <a:cubicBezTo>
                  <a:pt x="40309" y="492068"/>
                  <a:pt x="34643" y="493535"/>
                  <a:pt x="28872" y="493535"/>
                </a:cubicBezTo>
                <a:cubicBezTo>
                  <a:pt x="23836" y="493535"/>
                  <a:pt x="18904" y="492068"/>
                  <a:pt x="13868" y="489240"/>
                </a:cubicBezTo>
                <a:cubicBezTo>
                  <a:pt x="4529" y="483478"/>
                  <a:pt x="-1242" y="472792"/>
                  <a:pt x="227" y="461373"/>
                </a:cubicBezTo>
                <a:lnTo>
                  <a:pt x="18904" y="291134"/>
                </a:lnTo>
                <a:cubicBezTo>
                  <a:pt x="32440" y="171705"/>
                  <a:pt x="140621" y="82972"/>
                  <a:pt x="260973" y="95124"/>
                </a:cubicBezTo>
                <a:lnTo>
                  <a:pt x="269158" y="95962"/>
                </a:lnTo>
                <a:cubicBezTo>
                  <a:pt x="269997" y="75743"/>
                  <a:pt x="268423" y="57095"/>
                  <a:pt x="263072" y="28600"/>
                </a:cubicBezTo>
                <a:lnTo>
                  <a:pt x="262442" y="22943"/>
                </a:lnTo>
                <a:cubicBezTo>
                  <a:pt x="262232" y="22105"/>
                  <a:pt x="262232" y="21267"/>
                  <a:pt x="262442" y="20429"/>
                </a:cubicBezTo>
                <a:cubicBezTo>
                  <a:pt x="262442" y="20324"/>
                  <a:pt x="262442" y="20219"/>
                  <a:pt x="262442" y="20114"/>
                </a:cubicBezTo>
                <a:cubicBezTo>
                  <a:pt x="262442" y="6495"/>
                  <a:pt x="283848" y="0"/>
                  <a:pt x="3039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patitis_343106">
            <a:extLst>
              <a:ext uri="{FF2B5EF4-FFF2-40B4-BE49-F238E27FC236}">
                <a16:creationId xmlns:a16="http://schemas.microsoft.com/office/drawing/2014/main" id="{5CAD374A-471E-DD4E-AF95-E637A9F6323F}"/>
              </a:ext>
            </a:extLst>
          </p:cNvPr>
          <p:cNvSpPr>
            <a:spLocks noChangeAspect="1"/>
          </p:cNvSpPr>
          <p:nvPr/>
        </p:nvSpPr>
        <p:spPr>
          <a:xfrm>
            <a:off x="9139021" y="2365749"/>
            <a:ext cx="609685" cy="60876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09614" h="608697">
                <a:moveTo>
                  <a:pt x="467097" y="421293"/>
                </a:moveTo>
                <a:lnTo>
                  <a:pt x="421927" y="466395"/>
                </a:lnTo>
                <a:lnTo>
                  <a:pt x="535590" y="579795"/>
                </a:lnTo>
                <a:cubicBezTo>
                  <a:pt x="541582" y="585778"/>
                  <a:pt x="549602" y="589092"/>
                  <a:pt x="558083" y="589092"/>
                </a:cubicBezTo>
                <a:cubicBezTo>
                  <a:pt x="575690" y="589092"/>
                  <a:pt x="589979" y="574824"/>
                  <a:pt x="589979" y="557244"/>
                </a:cubicBezTo>
                <a:cubicBezTo>
                  <a:pt x="589979" y="548776"/>
                  <a:pt x="586660" y="540768"/>
                  <a:pt x="580668" y="534785"/>
                </a:cubicBezTo>
                <a:close/>
                <a:moveTo>
                  <a:pt x="443314" y="397637"/>
                </a:moveTo>
                <a:cubicBezTo>
                  <a:pt x="431330" y="415402"/>
                  <a:pt x="416027" y="430681"/>
                  <a:pt x="398236" y="442647"/>
                </a:cubicBezTo>
                <a:lnTo>
                  <a:pt x="408099" y="452496"/>
                </a:lnTo>
                <a:lnTo>
                  <a:pt x="453177" y="407486"/>
                </a:lnTo>
                <a:close/>
                <a:moveTo>
                  <a:pt x="304840" y="265102"/>
                </a:moveTo>
                <a:cubicBezTo>
                  <a:pt x="299402" y="265102"/>
                  <a:pt x="294977" y="269519"/>
                  <a:pt x="294977" y="274948"/>
                </a:cubicBezTo>
                <a:lnTo>
                  <a:pt x="294977" y="333841"/>
                </a:lnTo>
                <a:cubicBezTo>
                  <a:pt x="294977" y="339271"/>
                  <a:pt x="299402" y="343595"/>
                  <a:pt x="304840" y="343595"/>
                </a:cubicBezTo>
                <a:cubicBezTo>
                  <a:pt x="310279" y="343595"/>
                  <a:pt x="314611" y="339271"/>
                  <a:pt x="314611" y="333841"/>
                </a:cubicBezTo>
                <a:lnTo>
                  <a:pt x="314611" y="274948"/>
                </a:lnTo>
                <a:cubicBezTo>
                  <a:pt x="314611" y="269519"/>
                  <a:pt x="310279" y="265102"/>
                  <a:pt x="304840" y="265102"/>
                </a:cubicBezTo>
                <a:close/>
                <a:moveTo>
                  <a:pt x="294977" y="225809"/>
                </a:moveTo>
                <a:lnTo>
                  <a:pt x="314611" y="225809"/>
                </a:lnTo>
                <a:lnTo>
                  <a:pt x="314611" y="247250"/>
                </a:lnTo>
                <a:cubicBezTo>
                  <a:pt x="320971" y="249551"/>
                  <a:pt x="326318" y="253876"/>
                  <a:pt x="329820" y="259581"/>
                </a:cubicBezTo>
                <a:lnTo>
                  <a:pt x="348533" y="247158"/>
                </a:lnTo>
                <a:lnTo>
                  <a:pt x="359409" y="263446"/>
                </a:lnTo>
                <a:lnTo>
                  <a:pt x="334337" y="280193"/>
                </a:lnTo>
                <a:lnTo>
                  <a:pt x="334337" y="294549"/>
                </a:lnTo>
                <a:lnTo>
                  <a:pt x="363834" y="294549"/>
                </a:lnTo>
                <a:lnTo>
                  <a:pt x="363834" y="314149"/>
                </a:lnTo>
                <a:lnTo>
                  <a:pt x="334337" y="314149"/>
                </a:lnTo>
                <a:lnTo>
                  <a:pt x="334337" y="333841"/>
                </a:lnTo>
                <a:cubicBezTo>
                  <a:pt x="334337" y="335590"/>
                  <a:pt x="334061" y="337338"/>
                  <a:pt x="333784" y="338994"/>
                </a:cubicBezTo>
                <a:lnTo>
                  <a:pt x="351114" y="356294"/>
                </a:lnTo>
                <a:lnTo>
                  <a:pt x="337195" y="370189"/>
                </a:lnTo>
                <a:lnTo>
                  <a:pt x="323460" y="356478"/>
                </a:lnTo>
                <a:cubicBezTo>
                  <a:pt x="320787" y="358595"/>
                  <a:pt x="317837" y="360343"/>
                  <a:pt x="314611" y="361447"/>
                </a:cubicBezTo>
                <a:lnTo>
                  <a:pt x="314611" y="382888"/>
                </a:lnTo>
                <a:lnTo>
                  <a:pt x="294977" y="382888"/>
                </a:lnTo>
                <a:lnTo>
                  <a:pt x="294977" y="361447"/>
                </a:lnTo>
                <a:cubicBezTo>
                  <a:pt x="288617" y="359147"/>
                  <a:pt x="283271" y="354822"/>
                  <a:pt x="279768" y="349209"/>
                </a:cubicBezTo>
                <a:lnTo>
                  <a:pt x="261056" y="361632"/>
                </a:lnTo>
                <a:lnTo>
                  <a:pt x="250179" y="345252"/>
                </a:lnTo>
                <a:lnTo>
                  <a:pt x="275343" y="328596"/>
                </a:lnTo>
                <a:lnTo>
                  <a:pt x="275343" y="312032"/>
                </a:lnTo>
                <a:lnTo>
                  <a:pt x="243450" y="304027"/>
                </a:lnTo>
                <a:lnTo>
                  <a:pt x="248151" y="285070"/>
                </a:lnTo>
                <a:lnTo>
                  <a:pt x="275343" y="291788"/>
                </a:lnTo>
                <a:lnTo>
                  <a:pt x="275343" y="274948"/>
                </a:lnTo>
                <a:cubicBezTo>
                  <a:pt x="275343" y="274028"/>
                  <a:pt x="275528" y="273108"/>
                  <a:pt x="275620" y="272280"/>
                </a:cubicBezTo>
                <a:lnTo>
                  <a:pt x="252576" y="264550"/>
                </a:lnTo>
                <a:lnTo>
                  <a:pt x="258752" y="245962"/>
                </a:lnTo>
                <a:lnTo>
                  <a:pt x="283824" y="254336"/>
                </a:lnTo>
                <a:cubicBezTo>
                  <a:pt x="286866" y="251115"/>
                  <a:pt x="290737" y="248814"/>
                  <a:pt x="294977" y="247250"/>
                </a:cubicBezTo>
                <a:close/>
                <a:moveTo>
                  <a:pt x="304853" y="196371"/>
                </a:moveTo>
                <a:cubicBezTo>
                  <a:pt x="245203" y="196371"/>
                  <a:pt x="196616" y="244878"/>
                  <a:pt x="196616" y="304430"/>
                </a:cubicBezTo>
                <a:cubicBezTo>
                  <a:pt x="196616" y="363982"/>
                  <a:pt x="245203" y="412396"/>
                  <a:pt x="304853" y="412396"/>
                </a:cubicBezTo>
                <a:cubicBezTo>
                  <a:pt x="364504" y="412396"/>
                  <a:pt x="412998" y="363982"/>
                  <a:pt x="412998" y="304430"/>
                </a:cubicBezTo>
                <a:cubicBezTo>
                  <a:pt x="412998" y="244878"/>
                  <a:pt x="364504" y="196371"/>
                  <a:pt x="304853" y="196371"/>
                </a:cubicBezTo>
                <a:close/>
                <a:moveTo>
                  <a:pt x="304853" y="176766"/>
                </a:moveTo>
                <a:cubicBezTo>
                  <a:pt x="375290" y="176766"/>
                  <a:pt x="432636" y="234017"/>
                  <a:pt x="432636" y="304430"/>
                </a:cubicBezTo>
                <a:cubicBezTo>
                  <a:pt x="432636" y="374751"/>
                  <a:pt x="375290" y="432001"/>
                  <a:pt x="304853" y="432001"/>
                </a:cubicBezTo>
                <a:cubicBezTo>
                  <a:pt x="234324" y="432001"/>
                  <a:pt x="176978" y="374751"/>
                  <a:pt x="176978" y="304430"/>
                </a:cubicBezTo>
                <a:cubicBezTo>
                  <a:pt x="176978" y="234017"/>
                  <a:pt x="234324" y="176766"/>
                  <a:pt x="304853" y="176766"/>
                </a:cubicBezTo>
                <a:close/>
                <a:moveTo>
                  <a:pt x="304853" y="157121"/>
                </a:moveTo>
                <a:cubicBezTo>
                  <a:pt x="223454" y="157121"/>
                  <a:pt x="157358" y="223118"/>
                  <a:pt x="157358" y="304395"/>
                </a:cubicBezTo>
                <a:cubicBezTo>
                  <a:pt x="157358" y="385579"/>
                  <a:pt x="223454" y="451668"/>
                  <a:pt x="304853" y="451668"/>
                </a:cubicBezTo>
                <a:cubicBezTo>
                  <a:pt x="386160" y="451668"/>
                  <a:pt x="452348" y="385579"/>
                  <a:pt x="452348" y="304395"/>
                </a:cubicBezTo>
                <a:cubicBezTo>
                  <a:pt x="452348" y="223118"/>
                  <a:pt x="386160" y="157121"/>
                  <a:pt x="304853" y="157121"/>
                </a:cubicBezTo>
                <a:close/>
                <a:moveTo>
                  <a:pt x="422296" y="39303"/>
                </a:moveTo>
                <a:cubicBezTo>
                  <a:pt x="417687" y="39303"/>
                  <a:pt x="413170" y="40316"/>
                  <a:pt x="409113" y="42341"/>
                </a:cubicBezTo>
                <a:lnTo>
                  <a:pt x="384685" y="54583"/>
                </a:lnTo>
                <a:cubicBezTo>
                  <a:pt x="390308" y="66641"/>
                  <a:pt x="393350" y="79895"/>
                  <a:pt x="393350" y="93610"/>
                </a:cubicBezTo>
                <a:lnTo>
                  <a:pt x="393258" y="163012"/>
                </a:lnTo>
                <a:cubicBezTo>
                  <a:pt x="406348" y="171204"/>
                  <a:pt x="418147" y="181053"/>
                  <a:pt x="428472" y="192467"/>
                </a:cubicBezTo>
                <a:lnTo>
                  <a:pt x="580668" y="80448"/>
                </a:lnTo>
                <a:cubicBezTo>
                  <a:pt x="586476" y="76121"/>
                  <a:pt x="589979" y="69310"/>
                  <a:pt x="589979" y="62038"/>
                </a:cubicBezTo>
                <a:cubicBezTo>
                  <a:pt x="589979" y="49520"/>
                  <a:pt x="579746" y="39303"/>
                  <a:pt x="567117" y="39303"/>
                </a:cubicBezTo>
                <a:close/>
                <a:moveTo>
                  <a:pt x="167130" y="19605"/>
                </a:moveTo>
                <a:cubicBezTo>
                  <a:pt x="85823" y="19605"/>
                  <a:pt x="19635" y="85694"/>
                  <a:pt x="19635" y="166878"/>
                </a:cubicBezTo>
                <a:lnTo>
                  <a:pt x="19635" y="346644"/>
                </a:lnTo>
                <a:cubicBezTo>
                  <a:pt x="19635" y="372048"/>
                  <a:pt x="40377" y="392758"/>
                  <a:pt x="65820" y="392758"/>
                </a:cubicBezTo>
                <a:cubicBezTo>
                  <a:pt x="82320" y="392758"/>
                  <a:pt x="97715" y="383830"/>
                  <a:pt x="105920" y="369471"/>
                </a:cubicBezTo>
                <a:lnTo>
                  <a:pt x="125463" y="335230"/>
                </a:lnTo>
                <a:cubicBezTo>
                  <a:pt x="129150" y="328879"/>
                  <a:pt x="133483" y="322436"/>
                  <a:pt x="138276" y="316177"/>
                </a:cubicBezTo>
                <a:cubicBezTo>
                  <a:pt x="138000" y="312219"/>
                  <a:pt x="137631" y="308353"/>
                  <a:pt x="137631" y="304395"/>
                </a:cubicBezTo>
                <a:cubicBezTo>
                  <a:pt x="137631" y="212349"/>
                  <a:pt x="212669" y="137424"/>
                  <a:pt x="304853" y="137424"/>
                </a:cubicBezTo>
                <a:cubicBezTo>
                  <a:pt x="329374" y="137424"/>
                  <a:pt x="352605" y="142946"/>
                  <a:pt x="373623" y="152427"/>
                </a:cubicBezTo>
                <a:lnTo>
                  <a:pt x="373623" y="93610"/>
                </a:lnTo>
                <a:cubicBezTo>
                  <a:pt x="373623" y="73820"/>
                  <a:pt x="365971" y="55319"/>
                  <a:pt x="351959" y="41328"/>
                </a:cubicBezTo>
                <a:cubicBezTo>
                  <a:pt x="337947" y="27337"/>
                  <a:pt x="319326" y="19605"/>
                  <a:pt x="299599" y="19605"/>
                </a:cubicBezTo>
                <a:close/>
                <a:moveTo>
                  <a:pt x="167130" y="0"/>
                </a:moveTo>
                <a:lnTo>
                  <a:pt x="299599" y="0"/>
                </a:lnTo>
                <a:cubicBezTo>
                  <a:pt x="324581" y="0"/>
                  <a:pt x="348180" y="9757"/>
                  <a:pt x="365879" y="27429"/>
                </a:cubicBezTo>
                <a:cubicBezTo>
                  <a:pt x="369105" y="30651"/>
                  <a:pt x="371963" y="34057"/>
                  <a:pt x="374637" y="37646"/>
                </a:cubicBezTo>
                <a:lnTo>
                  <a:pt x="400264" y="24852"/>
                </a:lnTo>
                <a:cubicBezTo>
                  <a:pt x="407085" y="21446"/>
                  <a:pt x="414644" y="19605"/>
                  <a:pt x="422296" y="19605"/>
                </a:cubicBezTo>
                <a:lnTo>
                  <a:pt x="567117" y="19605"/>
                </a:lnTo>
                <a:cubicBezTo>
                  <a:pt x="590624" y="19605"/>
                  <a:pt x="609614" y="38659"/>
                  <a:pt x="609614" y="62038"/>
                </a:cubicBezTo>
                <a:cubicBezTo>
                  <a:pt x="609614" y="75477"/>
                  <a:pt x="603161" y="88271"/>
                  <a:pt x="592376" y="96187"/>
                </a:cubicBezTo>
                <a:lnTo>
                  <a:pt x="440825" y="207654"/>
                </a:lnTo>
                <a:cubicBezTo>
                  <a:pt x="460368" y="234992"/>
                  <a:pt x="471983" y="268313"/>
                  <a:pt x="471983" y="304395"/>
                </a:cubicBezTo>
                <a:cubicBezTo>
                  <a:pt x="471983" y="331640"/>
                  <a:pt x="465254" y="357321"/>
                  <a:pt x="453546" y="380148"/>
                </a:cubicBezTo>
                <a:lnTo>
                  <a:pt x="467097" y="393587"/>
                </a:lnTo>
                <a:lnTo>
                  <a:pt x="484704" y="376006"/>
                </a:lnTo>
                <a:lnTo>
                  <a:pt x="498624" y="389813"/>
                </a:lnTo>
                <a:lnTo>
                  <a:pt x="480925" y="407486"/>
                </a:lnTo>
                <a:lnTo>
                  <a:pt x="594588" y="520886"/>
                </a:lnTo>
                <a:cubicBezTo>
                  <a:pt x="604267" y="530551"/>
                  <a:pt x="609614" y="543529"/>
                  <a:pt x="609614" y="557244"/>
                </a:cubicBezTo>
                <a:cubicBezTo>
                  <a:pt x="609614" y="585594"/>
                  <a:pt x="586476" y="608697"/>
                  <a:pt x="558083" y="608697"/>
                </a:cubicBezTo>
                <a:cubicBezTo>
                  <a:pt x="544348" y="608697"/>
                  <a:pt x="531350" y="603359"/>
                  <a:pt x="521670" y="593694"/>
                </a:cubicBezTo>
                <a:lnTo>
                  <a:pt x="408099" y="480202"/>
                </a:lnTo>
                <a:lnTo>
                  <a:pt x="390400" y="497874"/>
                </a:lnTo>
                <a:lnTo>
                  <a:pt x="376572" y="483976"/>
                </a:lnTo>
                <a:lnTo>
                  <a:pt x="394180" y="466395"/>
                </a:lnTo>
                <a:lnTo>
                  <a:pt x="380721" y="452864"/>
                </a:lnTo>
                <a:cubicBezTo>
                  <a:pt x="357859" y="464554"/>
                  <a:pt x="332140" y="471273"/>
                  <a:pt x="304853" y="471273"/>
                </a:cubicBezTo>
                <a:cubicBezTo>
                  <a:pt x="226589" y="471273"/>
                  <a:pt x="160954" y="417243"/>
                  <a:pt x="142793" y="344711"/>
                </a:cubicBezTo>
                <a:cubicBezTo>
                  <a:pt x="142701" y="344803"/>
                  <a:pt x="142609" y="344895"/>
                  <a:pt x="142609" y="344987"/>
                </a:cubicBezTo>
                <a:lnTo>
                  <a:pt x="122974" y="379228"/>
                </a:lnTo>
                <a:cubicBezTo>
                  <a:pt x="111266" y="399662"/>
                  <a:pt x="89419" y="412364"/>
                  <a:pt x="65820" y="412364"/>
                </a:cubicBezTo>
                <a:cubicBezTo>
                  <a:pt x="29499" y="412364"/>
                  <a:pt x="0" y="382910"/>
                  <a:pt x="0" y="346644"/>
                </a:cubicBezTo>
                <a:lnTo>
                  <a:pt x="0" y="166878"/>
                </a:lnTo>
                <a:cubicBezTo>
                  <a:pt x="0" y="74833"/>
                  <a:pt x="74946" y="0"/>
                  <a:pt x="1671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rugs_233130">
            <a:extLst>
              <a:ext uri="{FF2B5EF4-FFF2-40B4-BE49-F238E27FC236}">
                <a16:creationId xmlns:a16="http://schemas.microsoft.com/office/drawing/2014/main" id="{1037FA92-F0A9-F241-91C6-B0E3021ADA3C}"/>
              </a:ext>
            </a:extLst>
          </p:cNvPr>
          <p:cNvSpPr>
            <a:spLocks noChangeAspect="1"/>
          </p:cNvSpPr>
          <p:nvPr/>
        </p:nvSpPr>
        <p:spPr>
          <a:xfrm>
            <a:off x="8129751" y="2272820"/>
            <a:ext cx="609685" cy="6086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003" h="604950">
                <a:moveTo>
                  <a:pt x="222172" y="383163"/>
                </a:moveTo>
                <a:lnTo>
                  <a:pt x="292925" y="383163"/>
                </a:lnTo>
                <a:cubicBezTo>
                  <a:pt x="354113" y="383163"/>
                  <a:pt x="404019" y="432890"/>
                  <a:pt x="404019" y="494057"/>
                </a:cubicBezTo>
                <a:cubicBezTo>
                  <a:pt x="404019" y="555224"/>
                  <a:pt x="354113" y="604950"/>
                  <a:pt x="292925" y="604950"/>
                </a:cubicBezTo>
                <a:lnTo>
                  <a:pt x="222172" y="604950"/>
                </a:lnTo>
                <a:close/>
                <a:moveTo>
                  <a:pt x="141409" y="383163"/>
                </a:moveTo>
                <a:lnTo>
                  <a:pt x="202061" y="383163"/>
                </a:lnTo>
                <a:lnTo>
                  <a:pt x="202061" y="604950"/>
                </a:lnTo>
                <a:lnTo>
                  <a:pt x="141409" y="604950"/>
                </a:lnTo>
                <a:cubicBezTo>
                  <a:pt x="80126" y="604950"/>
                  <a:pt x="30305" y="555224"/>
                  <a:pt x="30305" y="494057"/>
                </a:cubicBezTo>
                <a:cubicBezTo>
                  <a:pt x="30305" y="432890"/>
                  <a:pt x="80126" y="383163"/>
                  <a:pt x="141409" y="383163"/>
                </a:cubicBezTo>
                <a:close/>
                <a:moveTo>
                  <a:pt x="243884" y="159118"/>
                </a:moveTo>
                <a:lnTo>
                  <a:pt x="263920" y="219953"/>
                </a:lnTo>
                <a:cubicBezTo>
                  <a:pt x="276014" y="249425"/>
                  <a:pt x="275743" y="279077"/>
                  <a:pt x="262927" y="304943"/>
                </a:cubicBezTo>
                <a:cubicBezTo>
                  <a:pt x="249931" y="331350"/>
                  <a:pt x="224299" y="351449"/>
                  <a:pt x="192620" y="360101"/>
                </a:cubicBezTo>
                <a:cubicBezTo>
                  <a:pt x="192439" y="360191"/>
                  <a:pt x="192349" y="360191"/>
                  <a:pt x="192259" y="360191"/>
                </a:cubicBezTo>
                <a:cubicBezTo>
                  <a:pt x="182512" y="362534"/>
                  <a:pt x="172764" y="363616"/>
                  <a:pt x="163197" y="363616"/>
                </a:cubicBezTo>
                <a:cubicBezTo>
                  <a:pt x="113829" y="363616"/>
                  <a:pt x="68431" y="334505"/>
                  <a:pt x="52908" y="289351"/>
                </a:cubicBezTo>
                <a:lnTo>
                  <a:pt x="34045" y="232030"/>
                </a:lnTo>
                <a:close/>
                <a:moveTo>
                  <a:pt x="357244" y="139218"/>
                </a:moveTo>
                <a:lnTo>
                  <a:pt x="514102" y="296296"/>
                </a:lnTo>
                <a:lnTo>
                  <a:pt x="481611" y="328739"/>
                </a:lnTo>
                <a:cubicBezTo>
                  <a:pt x="458326" y="351990"/>
                  <a:pt x="427821" y="363616"/>
                  <a:pt x="397226" y="363616"/>
                </a:cubicBezTo>
                <a:cubicBezTo>
                  <a:pt x="366720" y="363616"/>
                  <a:pt x="336215" y="351990"/>
                  <a:pt x="312930" y="328739"/>
                </a:cubicBezTo>
                <a:cubicBezTo>
                  <a:pt x="272768" y="288726"/>
                  <a:pt x="272768" y="223480"/>
                  <a:pt x="312930" y="183467"/>
                </a:cubicBezTo>
                <a:close/>
                <a:moveTo>
                  <a:pt x="498651" y="40286"/>
                </a:moveTo>
                <a:cubicBezTo>
                  <a:pt x="525906" y="40286"/>
                  <a:pt x="551628" y="50918"/>
                  <a:pt x="570941" y="70201"/>
                </a:cubicBezTo>
                <a:cubicBezTo>
                  <a:pt x="617691" y="116877"/>
                  <a:pt x="617691" y="192837"/>
                  <a:pt x="570941" y="239602"/>
                </a:cubicBezTo>
                <a:lnTo>
                  <a:pt x="528343" y="282043"/>
                </a:lnTo>
                <a:lnTo>
                  <a:pt x="371488" y="124896"/>
                </a:lnTo>
                <a:lnTo>
                  <a:pt x="426360" y="70201"/>
                </a:lnTo>
                <a:cubicBezTo>
                  <a:pt x="445674" y="50918"/>
                  <a:pt x="471305" y="40286"/>
                  <a:pt x="498651" y="40286"/>
                </a:cubicBezTo>
                <a:close/>
                <a:moveTo>
                  <a:pt x="120210" y="383"/>
                </a:moveTo>
                <a:cubicBezTo>
                  <a:pt x="163361" y="3981"/>
                  <a:pt x="202274" y="32663"/>
                  <a:pt x="216621" y="76243"/>
                </a:cubicBezTo>
                <a:lnTo>
                  <a:pt x="237555" y="139936"/>
                </a:lnTo>
                <a:lnTo>
                  <a:pt x="27764" y="212818"/>
                </a:lnTo>
                <a:lnTo>
                  <a:pt x="5567" y="145521"/>
                </a:lnTo>
                <a:cubicBezTo>
                  <a:pt x="-3637" y="117324"/>
                  <a:pt x="-1381" y="87324"/>
                  <a:pt x="11973" y="60838"/>
                </a:cubicBezTo>
                <a:cubicBezTo>
                  <a:pt x="25328" y="34442"/>
                  <a:pt x="48247" y="14803"/>
                  <a:pt x="76399" y="5523"/>
                </a:cubicBezTo>
                <a:cubicBezTo>
                  <a:pt x="90972" y="771"/>
                  <a:pt x="105826" y="-817"/>
                  <a:pt x="120210" y="3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-bulb-inside-circle_62843">
            <a:extLst>
              <a:ext uri="{FF2B5EF4-FFF2-40B4-BE49-F238E27FC236}">
                <a16:creationId xmlns:a16="http://schemas.microsoft.com/office/drawing/2014/main" id="{B500A9BD-A6D7-8744-B085-565BCB5A9198}"/>
              </a:ext>
            </a:extLst>
          </p:cNvPr>
          <p:cNvSpPr>
            <a:spLocks noChangeAspect="1"/>
          </p:cNvSpPr>
          <p:nvPr/>
        </p:nvSpPr>
        <p:spPr>
          <a:xfrm>
            <a:off x="3643357" y="3758606"/>
            <a:ext cx="609685" cy="608765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27" h="6027">
                <a:moveTo>
                  <a:pt x="3013" y="0"/>
                </a:moveTo>
                <a:cubicBezTo>
                  <a:pt x="1349" y="0"/>
                  <a:pt x="0" y="1349"/>
                  <a:pt x="0" y="3013"/>
                </a:cubicBezTo>
                <a:cubicBezTo>
                  <a:pt x="0" y="4678"/>
                  <a:pt x="1349" y="6027"/>
                  <a:pt x="3013" y="6027"/>
                </a:cubicBezTo>
                <a:cubicBezTo>
                  <a:pt x="4678" y="6027"/>
                  <a:pt x="6027" y="4678"/>
                  <a:pt x="6027" y="3013"/>
                </a:cubicBezTo>
                <a:cubicBezTo>
                  <a:pt x="6027" y="1349"/>
                  <a:pt x="4678" y="0"/>
                  <a:pt x="3013" y="0"/>
                </a:cubicBezTo>
                <a:close/>
                <a:moveTo>
                  <a:pt x="2873" y="1426"/>
                </a:moveTo>
                <a:lnTo>
                  <a:pt x="2873" y="1040"/>
                </a:lnTo>
                <a:cubicBezTo>
                  <a:pt x="2873" y="962"/>
                  <a:pt x="2936" y="899"/>
                  <a:pt x="3013" y="899"/>
                </a:cubicBezTo>
                <a:cubicBezTo>
                  <a:pt x="3091" y="899"/>
                  <a:pt x="3154" y="962"/>
                  <a:pt x="3154" y="1040"/>
                </a:cubicBezTo>
                <a:lnTo>
                  <a:pt x="3154" y="1426"/>
                </a:lnTo>
                <a:lnTo>
                  <a:pt x="3154" y="1426"/>
                </a:lnTo>
                <a:cubicBezTo>
                  <a:pt x="3154" y="1503"/>
                  <a:pt x="3091" y="1566"/>
                  <a:pt x="3013" y="1566"/>
                </a:cubicBezTo>
                <a:cubicBezTo>
                  <a:pt x="2936" y="1566"/>
                  <a:pt x="2873" y="1503"/>
                  <a:pt x="2873" y="1426"/>
                </a:cubicBezTo>
                <a:lnTo>
                  <a:pt x="2873" y="1426"/>
                </a:lnTo>
                <a:close/>
                <a:moveTo>
                  <a:pt x="1688" y="2678"/>
                </a:moveTo>
                <a:cubicBezTo>
                  <a:pt x="1676" y="2746"/>
                  <a:pt x="1617" y="2794"/>
                  <a:pt x="1550" y="2794"/>
                </a:cubicBezTo>
                <a:cubicBezTo>
                  <a:pt x="1542" y="2794"/>
                  <a:pt x="1534" y="2793"/>
                  <a:pt x="1525" y="2792"/>
                </a:cubicBezTo>
                <a:lnTo>
                  <a:pt x="1145" y="2725"/>
                </a:lnTo>
                <a:cubicBezTo>
                  <a:pt x="1069" y="2711"/>
                  <a:pt x="1018" y="2639"/>
                  <a:pt x="1031" y="2563"/>
                </a:cubicBezTo>
                <a:cubicBezTo>
                  <a:pt x="1045" y="2486"/>
                  <a:pt x="1117" y="2435"/>
                  <a:pt x="1194" y="2449"/>
                </a:cubicBezTo>
                <a:lnTo>
                  <a:pt x="1574" y="2516"/>
                </a:lnTo>
                <a:cubicBezTo>
                  <a:pt x="1650" y="2529"/>
                  <a:pt x="1701" y="2602"/>
                  <a:pt x="1688" y="2678"/>
                </a:cubicBezTo>
                <a:close/>
                <a:moveTo>
                  <a:pt x="1951" y="1864"/>
                </a:moveTo>
                <a:lnTo>
                  <a:pt x="1702" y="1568"/>
                </a:lnTo>
                <a:cubicBezTo>
                  <a:pt x="1653" y="1508"/>
                  <a:pt x="1660" y="1420"/>
                  <a:pt x="1720" y="1370"/>
                </a:cubicBezTo>
                <a:cubicBezTo>
                  <a:pt x="1779" y="1320"/>
                  <a:pt x="1867" y="1328"/>
                  <a:pt x="1917" y="1387"/>
                </a:cubicBezTo>
                <a:lnTo>
                  <a:pt x="2166" y="1683"/>
                </a:lnTo>
                <a:cubicBezTo>
                  <a:pt x="2215" y="1743"/>
                  <a:pt x="2208" y="1831"/>
                  <a:pt x="2148" y="1881"/>
                </a:cubicBezTo>
                <a:cubicBezTo>
                  <a:pt x="2122" y="1903"/>
                  <a:pt x="2090" y="1914"/>
                  <a:pt x="2058" y="1914"/>
                </a:cubicBezTo>
                <a:cubicBezTo>
                  <a:pt x="2018" y="1914"/>
                  <a:pt x="1978" y="1897"/>
                  <a:pt x="1951" y="1864"/>
                </a:cubicBezTo>
                <a:close/>
                <a:moveTo>
                  <a:pt x="3762" y="3693"/>
                </a:moveTo>
                <a:cubicBezTo>
                  <a:pt x="3644" y="3867"/>
                  <a:pt x="3522" y="4046"/>
                  <a:pt x="3514" y="4288"/>
                </a:cubicBezTo>
                <a:cubicBezTo>
                  <a:pt x="3512" y="4348"/>
                  <a:pt x="3470" y="4397"/>
                  <a:pt x="3413" y="4410"/>
                </a:cubicBezTo>
                <a:cubicBezTo>
                  <a:pt x="3466" y="4426"/>
                  <a:pt x="3503" y="4474"/>
                  <a:pt x="3503" y="4532"/>
                </a:cubicBezTo>
                <a:cubicBezTo>
                  <a:pt x="3503" y="4583"/>
                  <a:pt x="3474" y="4626"/>
                  <a:pt x="3431" y="4647"/>
                </a:cubicBezTo>
                <a:cubicBezTo>
                  <a:pt x="3474" y="4668"/>
                  <a:pt x="3503" y="4712"/>
                  <a:pt x="3503" y="4762"/>
                </a:cubicBezTo>
                <a:cubicBezTo>
                  <a:pt x="3503" y="4833"/>
                  <a:pt x="3446" y="4891"/>
                  <a:pt x="3375" y="4891"/>
                </a:cubicBezTo>
                <a:lnTo>
                  <a:pt x="3297" y="4891"/>
                </a:lnTo>
                <a:cubicBezTo>
                  <a:pt x="3273" y="5025"/>
                  <a:pt x="3155" y="5127"/>
                  <a:pt x="3013" y="5127"/>
                </a:cubicBezTo>
                <a:cubicBezTo>
                  <a:pt x="2872" y="5127"/>
                  <a:pt x="2754" y="5025"/>
                  <a:pt x="2730" y="4891"/>
                </a:cubicBezTo>
                <a:lnTo>
                  <a:pt x="2652" y="4891"/>
                </a:lnTo>
                <a:cubicBezTo>
                  <a:pt x="2581" y="4891"/>
                  <a:pt x="2523" y="4833"/>
                  <a:pt x="2523" y="4762"/>
                </a:cubicBezTo>
                <a:cubicBezTo>
                  <a:pt x="2523" y="4712"/>
                  <a:pt x="2553" y="4668"/>
                  <a:pt x="2596" y="4647"/>
                </a:cubicBezTo>
                <a:cubicBezTo>
                  <a:pt x="2553" y="4626"/>
                  <a:pt x="2523" y="4583"/>
                  <a:pt x="2523" y="4532"/>
                </a:cubicBezTo>
                <a:cubicBezTo>
                  <a:pt x="2523" y="4474"/>
                  <a:pt x="2562" y="4425"/>
                  <a:pt x="2614" y="4409"/>
                </a:cubicBezTo>
                <a:cubicBezTo>
                  <a:pt x="2558" y="4397"/>
                  <a:pt x="2515" y="4348"/>
                  <a:pt x="2513" y="4288"/>
                </a:cubicBezTo>
                <a:cubicBezTo>
                  <a:pt x="2506" y="4046"/>
                  <a:pt x="2383" y="3866"/>
                  <a:pt x="2265" y="3693"/>
                </a:cubicBezTo>
                <a:cubicBezTo>
                  <a:pt x="2123" y="3485"/>
                  <a:pt x="1976" y="3270"/>
                  <a:pt x="1976" y="2891"/>
                </a:cubicBezTo>
                <a:cubicBezTo>
                  <a:pt x="1976" y="2348"/>
                  <a:pt x="2442" y="1906"/>
                  <a:pt x="3013" y="1906"/>
                </a:cubicBezTo>
                <a:cubicBezTo>
                  <a:pt x="3585" y="1906"/>
                  <a:pt x="4050" y="2348"/>
                  <a:pt x="4050" y="2891"/>
                </a:cubicBezTo>
                <a:cubicBezTo>
                  <a:pt x="4050" y="3270"/>
                  <a:pt x="3904" y="3485"/>
                  <a:pt x="3762" y="3693"/>
                </a:cubicBezTo>
                <a:close/>
                <a:moveTo>
                  <a:pt x="4076" y="1864"/>
                </a:moveTo>
                <a:cubicBezTo>
                  <a:pt x="4048" y="1897"/>
                  <a:pt x="4009" y="1914"/>
                  <a:pt x="3969" y="1914"/>
                </a:cubicBezTo>
                <a:cubicBezTo>
                  <a:pt x="3937" y="1914"/>
                  <a:pt x="3905" y="1903"/>
                  <a:pt x="3879" y="1881"/>
                </a:cubicBezTo>
                <a:cubicBezTo>
                  <a:pt x="3819" y="1831"/>
                  <a:pt x="3812" y="1743"/>
                  <a:pt x="3861" y="1683"/>
                </a:cubicBezTo>
                <a:lnTo>
                  <a:pt x="4110" y="1387"/>
                </a:lnTo>
                <a:cubicBezTo>
                  <a:pt x="4159" y="1328"/>
                  <a:pt x="4248" y="1320"/>
                  <a:pt x="4307" y="1370"/>
                </a:cubicBezTo>
                <a:cubicBezTo>
                  <a:pt x="4366" y="1420"/>
                  <a:pt x="4374" y="1508"/>
                  <a:pt x="4324" y="1568"/>
                </a:cubicBezTo>
                <a:lnTo>
                  <a:pt x="4076" y="1864"/>
                </a:lnTo>
                <a:close/>
                <a:moveTo>
                  <a:pt x="4882" y="2725"/>
                </a:moveTo>
                <a:lnTo>
                  <a:pt x="4501" y="2792"/>
                </a:lnTo>
                <a:cubicBezTo>
                  <a:pt x="4493" y="2793"/>
                  <a:pt x="4485" y="2794"/>
                  <a:pt x="4477" y="2794"/>
                </a:cubicBezTo>
                <a:cubicBezTo>
                  <a:pt x="4410" y="2794"/>
                  <a:pt x="4351" y="2746"/>
                  <a:pt x="4339" y="2678"/>
                </a:cubicBezTo>
                <a:cubicBezTo>
                  <a:pt x="4325" y="2602"/>
                  <a:pt x="4376" y="2529"/>
                  <a:pt x="4453" y="2516"/>
                </a:cubicBezTo>
                <a:lnTo>
                  <a:pt x="4833" y="2449"/>
                </a:lnTo>
                <a:cubicBezTo>
                  <a:pt x="4909" y="2435"/>
                  <a:pt x="4982" y="2486"/>
                  <a:pt x="4996" y="2563"/>
                </a:cubicBezTo>
                <a:cubicBezTo>
                  <a:pt x="5009" y="2639"/>
                  <a:pt x="4958" y="2711"/>
                  <a:pt x="4882" y="27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rowser_141128">
            <a:extLst>
              <a:ext uri="{FF2B5EF4-FFF2-40B4-BE49-F238E27FC236}">
                <a16:creationId xmlns:a16="http://schemas.microsoft.com/office/drawing/2014/main" id="{E6BEE400-41D4-0049-A1E1-CE990B03283D}"/>
              </a:ext>
            </a:extLst>
          </p:cNvPr>
          <p:cNvSpPr>
            <a:spLocks noChangeAspect="1"/>
          </p:cNvSpPr>
          <p:nvPr/>
        </p:nvSpPr>
        <p:spPr>
          <a:xfrm>
            <a:off x="7803887" y="3976556"/>
            <a:ext cx="609685" cy="608829"/>
          </a:xfrm>
          <a:custGeom>
            <a:avLst/>
            <a:gdLst>
              <a:gd name="connsiteX0" fmla="*/ 389633 w 607614"/>
              <a:gd name="connsiteY0" fmla="*/ 464931 h 606761"/>
              <a:gd name="connsiteX1" fmla="*/ 354695 w 607614"/>
              <a:gd name="connsiteY1" fmla="*/ 500578 h 606761"/>
              <a:gd name="connsiteX2" fmla="*/ 389633 w 607614"/>
              <a:gd name="connsiteY2" fmla="*/ 536225 h 606761"/>
              <a:gd name="connsiteX3" fmla="*/ 425330 w 607614"/>
              <a:gd name="connsiteY3" fmla="*/ 500578 h 606761"/>
              <a:gd name="connsiteX4" fmla="*/ 389633 w 607614"/>
              <a:gd name="connsiteY4" fmla="*/ 464931 h 606761"/>
              <a:gd name="connsiteX5" fmla="*/ 298491 w 607614"/>
              <a:gd name="connsiteY5" fmla="*/ 464931 h 606761"/>
              <a:gd name="connsiteX6" fmla="*/ 263553 w 607614"/>
              <a:gd name="connsiteY6" fmla="*/ 500578 h 606761"/>
              <a:gd name="connsiteX7" fmla="*/ 298491 w 607614"/>
              <a:gd name="connsiteY7" fmla="*/ 536225 h 606761"/>
              <a:gd name="connsiteX8" fmla="*/ 334188 w 607614"/>
              <a:gd name="connsiteY8" fmla="*/ 500578 h 606761"/>
              <a:gd name="connsiteX9" fmla="*/ 298491 w 607614"/>
              <a:gd name="connsiteY9" fmla="*/ 464931 h 606761"/>
              <a:gd name="connsiteX10" fmla="*/ 207349 w 607614"/>
              <a:gd name="connsiteY10" fmla="*/ 464931 h 606761"/>
              <a:gd name="connsiteX11" fmla="*/ 172411 w 607614"/>
              <a:gd name="connsiteY11" fmla="*/ 500578 h 606761"/>
              <a:gd name="connsiteX12" fmla="*/ 207349 w 607614"/>
              <a:gd name="connsiteY12" fmla="*/ 536225 h 606761"/>
              <a:gd name="connsiteX13" fmla="*/ 243046 w 607614"/>
              <a:gd name="connsiteY13" fmla="*/ 500578 h 606761"/>
              <a:gd name="connsiteX14" fmla="*/ 207349 w 607614"/>
              <a:gd name="connsiteY14" fmla="*/ 464931 h 606761"/>
              <a:gd name="connsiteX15" fmla="*/ 243070 w 607614"/>
              <a:gd name="connsiteY15" fmla="*/ 354188 h 606761"/>
              <a:gd name="connsiteX16" fmla="*/ 364544 w 607614"/>
              <a:gd name="connsiteY16" fmla="*/ 354188 h 606761"/>
              <a:gd name="connsiteX17" fmla="*/ 364544 w 607614"/>
              <a:gd name="connsiteY17" fmla="*/ 373926 h 606761"/>
              <a:gd name="connsiteX18" fmla="*/ 243070 w 607614"/>
              <a:gd name="connsiteY18" fmla="*/ 373926 h 606761"/>
              <a:gd name="connsiteX19" fmla="*/ 222550 w 607614"/>
              <a:gd name="connsiteY19" fmla="*/ 333716 h 606761"/>
              <a:gd name="connsiteX20" fmla="*/ 222550 w 607614"/>
              <a:gd name="connsiteY20" fmla="*/ 394387 h 606761"/>
              <a:gd name="connsiteX21" fmla="*/ 385064 w 607614"/>
              <a:gd name="connsiteY21" fmla="*/ 394387 h 606761"/>
              <a:gd name="connsiteX22" fmla="*/ 385064 w 607614"/>
              <a:gd name="connsiteY22" fmla="*/ 333716 h 606761"/>
              <a:gd name="connsiteX23" fmla="*/ 187617 w 607614"/>
              <a:gd name="connsiteY23" fmla="*/ 263186 h 606761"/>
              <a:gd name="connsiteX24" fmla="*/ 176985 w 607614"/>
              <a:gd name="connsiteY24" fmla="*/ 273045 h 606761"/>
              <a:gd name="connsiteX25" fmla="*/ 187617 w 607614"/>
              <a:gd name="connsiteY25" fmla="*/ 282904 h 606761"/>
              <a:gd name="connsiteX26" fmla="*/ 419998 w 607614"/>
              <a:gd name="connsiteY26" fmla="*/ 282904 h 606761"/>
              <a:gd name="connsiteX27" fmla="*/ 430629 w 607614"/>
              <a:gd name="connsiteY27" fmla="*/ 273045 h 606761"/>
              <a:gd name="connsiteX28" fmla="*/ 419998 w 607614"/>
              <a:gd name="connsiteY28" fmla="*/ 263186 h 606761"/>
              <a:gd name="connsiteX29" fmla="*/ 227866 w 607614"/>
              <a:gd name="connsiteY29" fmla="*/ 222233 h 606761"/>
              <a:gd name="connsiteX30" fmla="*/ 217993 w 607614"/>
              <a:gd name="connsiteY30" fmla="*/ 232850 h 606761"/>
              <a:gd name="connsiteX31" fmla="*/ 227866 w 607614"/>
              <a:gd name="connsiteY31" fmla="*/ 242709 h 606761"/>
              <a:gd name="connsiteX32" fmla="*/ 379749 w 607614"/>
              <a:gd name="connsiteY32" fmla="*/ 242709 h 606761"/>
              <a:gd name="connsiteX33" fmla="*/ 389621 w 607614"/>
              <a:gd name="connsiteY33" fmla="*/ 232850 h 606761"/>
              <a:gd name="connsiteX34" fmla="*/ 379749 w 607614"/>
              <a:gd name="connsiteY34" fmla="*/ 222233 h 606761"/>
              <a:gd name="connsiteX35" fmla="*/ 70667 w 607614"/>
              <a:gd name="connsiteY35" fmla="*/ 191897 h 606761"/>
              <a:gd name="connsiteX36" fmla="*/ 536947 w 607614"/>
              <a:gd name="connsiteY36" fmla="*/ 191897 h 606761"/>
              <a:gd name="connsiteX37" fmla="*/ 536947 w 607614"/>
              <a:gd name="connsiteY37" fmla="*/ 414863 h 606761"/>
              <a:gd name="connsiteX38" fmla="*/ 70667 w 607614"/>
              <a:gd name="connsiteY38" fmla="*/ 414863 h 606761"/>
              <a:gd name="connsiteX39" fmla="*/ 50887 w 607614"/>
              <a:gd name="connsiteY39" fmla="*/ 172168 h 606761"/>
              <a:gd name="connsiteX40" fmla="*/ 50887 w 607614"/>
              <a:gd name="connsiteY40" fmla="*/ 434593 h 606761"/>
              <a:gd name="connsiteX41" fmla="*/ 556727 w 607614"/>
              <a:gd name="connsiteY41" fmla="*/ 434593 h 606761"/>
              <a:gd name="connsiteX42" fmla="*/ 556727 w 607614"/>
              <a:gd name="connsiteY42" fmla="*/ 172168 h 606761"/>
              <a:gd name="connsiteX43" fmla="*/ 252986 w 607614"/>
              <a:gd name="connsiteY43" fmla="*/ 50814 h 606761"/>
              <a:gd name="connsiteX44" fmla="*/ 233239 w 607614"/>
              <a:gd name="connsiteY44" fmla="*/ 70531 h 606761"/>
              <a:gd name="connsiteX45" fmla="*/ 252986 w 607614"/>
              <a:gd name="connsiteY45" fmla="*/ 91007 h 606761"/>
              <a:gd name="connsiteX46" fmla="*/ 273493 w 607614"/>
              <a:gd name="connsiteY46" fmla="*/ 70531 h 606761"/>
              <a:gd name="connsiteX47" fmla="*/ 252986 w 607614"/>
              <a:gd name="connsiteY47" fmla="*/ 50814 h 606761"/>
              <a:gd name="connsiteX48" fmla="*/ 161728 w 607614"/>
              <a:gd name="connsiteY48" fmla="*/ 50814 h 606761"/>
              <a:gd name="connsiteX49" fmla="*/ 141981 w 607614"/>
              <a:gd name="connsiteY49" fmla="*/ 70531 h 606761"/>
              <a:gd name="connsiteX50" fmla="*/ 161728 w 607614"/>
              <a:gd name="connsiteY50" fmla="*/ 91007 h 606761"/>
              <a:gd name="connsiteX51" fmla="*/ 182235 w 607614"/>
              <a:gd name="connsiteY51" fmla="*/ 70531 h 606761"/>
              <a:gd name="connsiteX52" fmla="*/ 161728 w 607614"/>
              <a:gd name="connsiteY52" fmla="*/ 50814 h 606761"/>
              <a:gd name="connsiteX53" fmla="*/ 70591 w 607614"/>
              <a:gd name="connsiteY53" fmla="*/ 50814 h 606761"/>
              <a:gd name="connsiteX54" fmla="*/ 50844 w 607614"/>
              <a:gd name="connsiteY54" fmla="*/ 70531 h 606761"/>
              <a:gd name="connsiteX55" fmla="*/ 70591 w 607614"/>
              <a:gd name="connsiteY55" fmla="*/ 91007 h 606761"/>
              <a:gd name="connsiteX56" fmla="*/ 91099 w 607614"/>
              <a:gd name="connsiteY56" fmla="*/ 70531 h 606761"/>
              <a:gd name="connsiteX57" fmla="*/ 70591 w 607614"/>
              <a:gd name="connsiteY57" fmla="*/ 50814 h 606761"/>
              <a:gd name="connsiteX58" fmla="*/ 252986 w 607614"/>
              <a:gd name="connsiteY58" fmla="*/ 30338 h 606761"/>
              <a:gd name="connsiteX59" fmla="*/ 293999 w 607614"/>
              <a:gd name="connsiteY59" fmla="*/ 70531 h 606761"/>
              <a:gd name="connsiteX60" fmla="*/ 252986 w 607614"/>
              <a:gd name="connsiteY60" fmla="*/ 111483 h 606761"/>
              <a:gd name="connsiteX61" fmla="*/ 212732 w 607614"/>
              <a:gd name="connsiteY61" fmla="*/ 70531 h 606761"/>
              <a:gd name="connsiteX62" fmla="*/ 252986 w 607614"/>
              <a:gd name="connsiteY62" fmla="*/ 30338 h 606761"/>
              <a:gd name="connsiteX63" fmla="*/ 161728 w 607614"/>
              <a:gd name="connsiteY63" fmla="*/ 30338 h 606761"/>
              <a:gd name="connsiteX64" fmla="*/ 202741 w 607614"/>
              <a:gd name="connsiteY64" fmla="*/ 70531 h 606761"/>
              <a:gd name="connsiteX65" fmla="*/ 161728 w 607614"/>
              <a:gd name="connsiteY65" fmla="*/ 111483 h 606761"/>
              <a:gd name="connsiteX66" fmla="*/ 121474 w 607614"/>
              <a:gd name="connsiteY66" fmla="*/ 70531 h 606761"/>
              <a:gd name="connsiteX67" fmla="*/ 161728 w 607614"/>
              <a:gd name="connsiteY67" fmla="*/ 30338 h 606761"/>
              <a:gd name="connsiteX68" fmla="*/ 70591 w 607614"/>
              <a:gd name="connsiteY68" fmla="*/ 30338 h 606761"/>
              <a:gd name="connsiteX69" fmla="*/ 111605 w 607614"/>
              <a:gd name="connsiteY69" fmla="*/ 70531 h 606761"/>
              <a:gd name="connsiteX70" fmla="*/ 70591 w 607614"/>
              <a:gd name="connsiteY70" fmla="*/ 111483 h 606761"/>
              <a:gd name="connsiteX71" fmla="*/ 30338 w 607614"/>
              <a:gd name="connsiteY71" fmla="*/ 70531 h 606761"/>
              <a:gd name="connsiteX72" fmla="*/ 70591 w 607614"/>
              <a:gd name="connsiteY72" fmla="*/ 30338 h 606761"/>
              <a:gd name="connsiteX73" fmla="*/ 20507 w 607614"/>
              <a:gd name="connsiteY73" fmla="*/ 20478 h 606761"/>
              <a:gd name="connsiteX74" fmla="*/ 20507 w 607614"/>
              <a:gd name="connsiteY74" fmla="*/ 121352 h 606761"/>
              <a:gd name="connsiteX75" fmla="*/ 587107 w 607614"/>
              <a:gd name="connsiteY75" fmla="*/ 121352 h 606761"/>
              <a:gd name="connsiteX76" fmla="*/ 587107 w 607614"/>
              <a:gd name="connsiteY76" fmla="*/ 20478 h 606761"/>
              <a:gd name="connsiteX77" fmla="*/ 0 w 607614"/>
              <a:gd name="connsiteY77" fmla="*/ 0 h 606761"/>
              <a:gd name="connsiteX78" fmla="*/ 607614 w 607614"/>
              <a:gd name="connsiteY78" fmla="*/ 0 h 606761"/>
              <a:gd name="connsiteX79" fmla="*/ 607614 w 607614"/>
              <a:gd name="connsiteY79" fmla="*/ 121352 h 606761"/>
              <a:gd name="connsiteX80" fmla="*/ 607614 w 607614"/>
              <a:gd name="connsiteY80" fmla="*/ 141830 h 606761"/>
              <a:gd name="connsiteX81" fmla="*/ 607614 w 607614"/>
              <a:gd name="connsiteY81" fmla="*/ 606761 h 606761"/>
              <a:gd name="connsiteX82" fmla="*/ 0 w 607614"/>
              <a:gd name="connsiteY82" fmla="*/ 606761 h 606761"/>
              <a:gd name="connsiteX83" fmla="*/ 0 w 607614"/>
              <a:gd name="connsiteY83" fmla="*/ 141830 h 606761"/>
              <a:gd name="connsiteX84" fmla="*/ 0 w 607614"/>
              <a:gd name="connsiteY84" fmla="*/ 121352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607614" h="606761">
                <a:moveTo>
                  <a:pt x="389633" y="464931"/>
                </a:moveTo>
                <a:cubicBezTo>
                  <a:pt x="370645" y="464931"/>
                  <a:pt x="354695" y="480858"/>
                  <a:pt x="354695" y="500578"/>
                </a:cubicBezTo>
                <a:cubicBezTo>
                  <a:pt x="354695" y="520298"/>
                  <a:pt x="370645" y="536225"/>
                  <a:pt x="389633" y="536225"/>
                </a:cubicBezTo>
                <a:cubicBezTo>
                  <a:pt x="409380" y="536225"/>
                  <a:pt x="425330" y="520298"/>
                  <a:pt x="425330" y="500578"/>
                </a:cubicBezTo>
                <a:cubicBezTo>
                  <a:pt x="425330" y="480858"/>
                  <a:pt x="409380" y="464931"/>
                  <a:pt x="389633" y="464931"/>
                </a:cubicBezTo>
                <a:close/>
                <a:moveTo>
                  <a:pt x="298491" y="464931"/>
                </a:moveTo>
                <a:cubicBezTo>
                  <a:pt x="279503" y="464931"/>
                  <a:pt x="263553" y="480858"/>
                  <a:pt x="263553" y="500578"/>
                </a:cubicBezTo>
                <a:cubicBezTo>
                  <a:pt x="263553" y="520298"/>
                  <a:pt x="279503" y="536225"/>
                  <a:pt x="298491" y="536225"/>
                </a:cubicBezTo>
                <a:cubicBezTo>
                  <a:pt x="318238" y="536225"/>
                  <a:pt x="334188" y="520298"/>
                  <a:pt x="334188" y="500578"/>
                </a:cubicBezTo>
                <a:cubicBezTo>
                  <a:pt x="334188" y="480858"/>
                  <a:pt x="318238" y="464931"/>
                  <a:pt x="298491" y="464931"/>
                </a:cubicBezTo>
                <a:close/>
                <a:moveTo>
                  <a:pt x="207349" y="464931"/>
                </a:moveTo>
                <a:cubicBezTo>
                  <a:pt x="188361" y="464931"/>
                  <a:pt x="172411" y="480858"/>
                  <a:pt x="172411" y="500578"/>
                </a:cubicBezTo>
                <a:cubicBezTo>
                  <a:pt x="172411" y="520298"/>
                  <a:pt x="188361" y="536225"/>
                  <a:pt x="207349" y="536225"/>
                </a:cubicBezTo>
                <a:cubicBezTo>
                  <a:pt x="227096" y="536225"/>
                  <a:pt x="243046" y="520298"/>
                  <a:pt x="243046" y="500578"/>
                </a:cubicBezTo>
                <a:cubicBezTo>
                  <a:pt x="243046" y="480858"/>
                  <a:pt x="227096" y="464931"/>
                  <a:pt x="207349" y="464931"/>
                </a:cubicBezTo>
                <a:close/>
                <a:moveTo>
                  <a:pt x="243070" y="354188"/>
                </a:moveTo>
                <a:lnTo>
                  <a:pt x="364544" y="354188"/>
                </a:lnTo>
                <a:lnTo>
                  <a:pt x="364544" y="373926"/>
                </a:lnTo>
                <a:lnTo>
                  <a:pt x="243070" y="373926"/>
                </a:lnTo>
                <a:close/>
                <a:moveTo>
                  <a:pt x="222550" y="333716"/>
                </a:moveTo>
                <a:lnTo>
                  <a:pt x="222550" y="394387"/>
                </a:lnTo>
                <a:lnTo>
                  <a:pt x="385064" y="394387"/>
                </a:lnTo>
                <a:lnTo>
                  <a:pt x="385064" y="333716"/>
                </a:lnTo>
                <a:close/>
                <a:moveTo>
                  <a:pt x="187617" y="263186"/>
                </a:moveTo>
                <a:cubicBezTo>
                  <a:pt x="181542" y="263186"/>
                  <a:pt x="176985" y="267736"/>
                  <a:pt x="176985" y="273045"/>
                </a:cubicBezTo>
                <a:cubicBezTo>
                  <a:pt x="176985" y="278353"/>
                  <a:pt x="181542" y="282904"/>
                  <a:pt x="187617" y="282904"/>
                </a:cubicBezTo>
                <a:lnTo>
                  <a:pt x="419998" y="282904"/>
                </a:lnTo>
                <a:cubicBezTo>
                  <a:pt x="426073" y="282904"/>
                  <a:pt x="430629" y="278353"/>
                  <a:pt x="430629" y="273045"/>
                </a:cubicBezTo>
                <a:cubicBezTo>
                  <a:pt x="430629" y="267736"/>
                  <a:pt x="426073" y="263186"/>
                  <a:pt x="419998" y="263186"/>
                </a:cubicBezTo>
                <a:close/>
                <a:moveTo>
                  <a:pt x="227866" y="222233"/>
                </a:moveTo>
                <a:cubicBezTo>
                  <a:pt x="222550" y="222233"/>
                  <a:pt x="217993" y="226783"/>
                  <a:pt x="217993" y="232850"/>
                </a:cubicBezTo>
                <a:cubicBezTo>
                  <a:pt x="217993" y="238159"/>
                  <a:pt x="222550" y="242709"/>
                  <a:pt x="227866" y="242709"/>
                </a:cubicBezTo>
                <a:lnTo>
                  <a:pt x="379749" y="242709"/>
                </a:lnTo>
                <a:cubicBezTo>
                  <a:pt x="385064" y="242709"/>
                  <a:pt x="389621" y="238159"/>
                  <a:pt x="389621" y="232850"/>
                </a:cubicBezTo>
                <a:cubicBezTo>
                  <a:pt x="389621" y="226783"/>
                  <a:pt x="385064" y="222233"/>
                  <a:pt x="379749" y="222233"/>
                </a:cubicBezTo>
                <a:close/>
                <a:moveTo>
                  <a:pt x="70667" y="191897"/>
                </a:moveTo>
                <a:lnTo>
                  <a:pt x="536947" y="191897"/>
                </a:lnTo>
                <a:lnTo>
                  <a:pt x="536947" y="414863"/>
                </a:lnTo>
                <a:lnTo>
                  <a:pt x="70667" y="414863"/>
                </a:lnTo>
                <a:close/>
                <a:moveTo>
                  <a:pt x="50887" y="172168"/>
                </a:moveTo>
                <a:lnTo>
                  <a:pt x="50887" y="434593"/>
                </a:lnTo>
                <a:lnTo>
                  <a:pt x="556727" y="434593"/>
                </a:lnTo>
                <a:lnTo>
                  <a:pt x="556727" y="172168"/>
                </a:lnTo>
                <a:close/>
                <a:moveTo>
                  <a:pt x="252986" y="50814"/>
                </a:moveTo>
                <a:cubicBezTo>
                  <a:pt x="242353" y="50814"/>
                  <a:pt x="233239" y="59914"/>
                  <a:pt x="233239" y="70531"/>
                </a:cubicBezTo>
                <a:cubicBezTo>
                  <a:pt x="233239" y="81907"/>
                  <a:pt x="242353" y="91007"/>
                  <a:pt x="252986" y="91007"/>
                </a:cubicBezTo>
                <a:cubicBezTo>
                  <a:pt x="264379" y="91007"/>
                  <a:pt x="273493" y="81907"/>
                  <a:pt x="273493" y="70531"/>
                </a:cubicBezTo>
                <a:cubicBezTo>
                  <a:pt x="273493" y="59914"/>
                  <a:pt x="264379" y="50814"/>
                  <a:pt x="252986" y="50814"/>
                </a:cubicBezTo>
                <a:close/>
                <a:moveTo>
                  <a:pt x="161728" y="50814"/>
                </a:moveTo>
                <a:cubicBezTo>
                  <a:pt x="151095" y="50814"/>
                  <a:pt x="141981" y="59914"/>
                  <a:pt x="141981" y="70531"/>
                </a:cubicBezTo>
                <a:cubicBezTo>
                  <a:pt x="141981" y="81907"/>
                  <a:pt x="151095" y="91007"/>
                  <a:pt x="161728" y="91007"/>
                </a:cubicBezTo>
                <a:cubicBezTo>
                  <a:pt x="173121" y="91007"/>
                  <a:pt x="182235" y="81907"/>
                  <a:pt x="182235" y="70531"/>
                </a:cubicBezTo>
                <a:cubicBezTo>
                  <a:pt x="182235" y="59914"/>
                  <a:pt x="173121" y="50814"/>
                  <a:pt x="161728" y="50814"/>
                </a:cubicBezTo>
                <a:close/>
                <a:moveTo>
                  <a:pt x="70591" y="50814"/>
                </a:moveTo>
                <a:cubicBezTo>
                  <a:pt x="59958" y="50814"/>
                  <a:pt x="50844" y="59914"/>
                  <a:pt x="50844" y="70531"/>
                </a:cubicBezTo>
                <a:cubicBezTo>
                  <a:pt x="50844" y="81907"/>
                  <a:pt x="59958" y="91007"/>
                  <a:pt x="70591" y="91007"/>
                </a:cubicBezTo>
                <a:cubicBezTo>
                  <a:pt x="81985" y="91007"/>
                  <a:pt x="91099" y="81907"/>
                  <a:pt x="91099" y="70531"/>
                </a:cubicBezTo>
                <a:cubicBezTo>
                  <a:pt x="91099" y="59914"/>
                  <a:pt x="81985" y="50814"/>
                  <a:pt x="70591" y="50814"/>
                </a:cubicBezTo>
                <a:close/>
                <a:moveTo>
                  <a:pt x="252986" y="30338"/>
                </a:moveTo>
                <a:cubicBezTo>
                  <a:pt x="275771" y="30338"/>
                  <a:pt x="293999" y="48538"/>
                  <a:pt x="293999" y="70531"/>
                </a:cubicBezTo>
                <a:cubicBezTo>
                  <a:pt x="293999" y="93282"/>
                  <a:pt x="275771" y="111483"/>
                  <a:pt x="252986" y="111483"/>
                </a:cubicBezTo>
                <a:cubicBezTo>
                  <a:pt x="230960" y="111483"/>
                  <a:pt x="212732" y="93282"/>
                  <a:pt x="212732" y="70531"/>
                </a:cubicBezTo>
                <a:cubicBezTo>
                  <a:pt x="212732" y="48538"/>
                  <a:pt x="230960" y="30338"/>
                  <a:pt x="252986" y="30338"/>
                </a:cubicBezTo>
                <a:close/>
                <a:moveTo>
                  <a:pt x="161728" y="30338"/>
                </a:moveTo>
                <a:cubicBezTo>
                  <a:pt x="184513" y="30338"/>
                  <a:pt x="202741" y="48538"/>
                  <a:pt x="202741" y="70531"/>
                </a:cubicBezTo>
                <a:cubicBezTo>
                  <a:pt x="202741" y="93282"/>
                  <a:pt x="184513" y="111483"/>
                  <a:pt x="161728" y="111483"/>
                </a:cubicBezTo>
                <a:cubicBezTo>
                  <a:pt x="139702" y="111483"/>
                  <a:pt x="121474" y="93282"/>
                  <a:pt x="121474" y="70531"/>
                </a:cubicBezTo>
                <a:cubicBezTo>
                  <a:pt x="121474" y="48538"/>
                  <a:pt x="139702" y="30338"/>
                  <a:pt x="161728" y="30338"/>
                </a:cubicBezTo>
                <a:close/>
                <a:moveTo>
                  <a:pt x="70591" y="30338"/>
                </a:moveTo>
                <a:cubicBezTo>
                  <a:pt x="93377" y="30338"/>
                  <a:pt x="111605" y="48538"/>
                  <a:pt x="111605" y="70531"/>
                </a:cubicBezTo>
                <a:cubicBezTo>
                  <a:pt x="111605" y="93282"/>
                  <a:pt x="93377" y="111483"/>
                  <a:pt x="70591" y="111483"/>
                </a:cubicBezTo>
                <a:cubicBezTo>
                  <a:pt x="48566" y="111483"/>
                  <a:pt x="30338" y="93282"/>
                  <a:pt x="30338" y="70531"/>
                </a:cubicBezTo>
                <a:cubicBezTo>
                  <a:pt x="30338" y="48538"/>
                  <a:pt x="48566" y="30338"/>
                  <a:pt x="70591" y="30338"/>
                </a:cubicBezTo>
                <a:close/>
                <a:moveTo>
                  <a:pt x="20507" y="20478"/>
                </a:moveTo>
                <a:lnTo>
                  <a:pt x="20507" y="121352"/>
                </a:lnTo>
                <a:lnTo>
                  <a:pt x="587107" y="121352"/>
                </a:lnTo>
                <a:lnTo>
                  <a:pt x="587107" y="20478"/>
                </a:lnTo>
                <a:close/>
                <a:moveTo>
                  <a:pt x="0" y="0"/>
                </a:moveTo>
                <a:lnTo>
                  <a:pt x="607614" y="0"/>
                </a:lnTo>
                <a:lnTo>
                  <a:pt x="607614" y="121352"/>
                </a:lnTo>
                <a:lnTo>
                  <a:pt x="607614" y="141830"/>
                </a:lnTo>
                <a:lnTo>
                  <a:pt x="607614" y="606761"/>
                </a:lnTo>
                <a:lnTo>
                  <a:pt x="0" y="606761"/>
                </a:lnTo>
                <a:lnTo>
                  <a:pt x="0" y="141830"/>
                </a:lnTo>
                <a:lnTo>
                  <a:pt x="0" y="1213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-arrow-angle-of-two-shapes_37593">
            <a:extLst>
              <a:ext uri="{FF2B5EF4-FFF2-40B4-BE49-F238E27FC236}">
                <a16:creationId xmlns:a16="http://schemas.microsoft.com/office/drawing/2014/main" id="{C71832C2-6A75-0641-A0EC-61C7F8B0E331}"/>
              </a:ext>
            </a:extLst>
          </p:cNvPr>
          <p:cNvSpPr>
            <a:spLocks noChangeAspect="1"/>
          </p:cNvSpPr>
          <p:nvPr/>
        </p:nvSpPr>
        <p:spPr>
          <a:xfrm rot="5400000">
            <a:off x="5897327" y="4350466"/>
            <a:ext cx="435198" cy="609685"/>
          </a:xfrm>
          <a:custGeom>
            <a:avLst/>
            <a:gdLst>
              <a:gd name="connsiteX0" fmla="*/ 230856 w 432187"/>
              <a:gd name="connsiteY0" fmla="*/ 1242 h 605466"/>
              <a:gd name="connsiteX1" fmla="*/ 263662 w 432187"/>
              <a:gd name="connsiteY1" fmla="*/ 24165 h 605466"/>
              <a:gd name="connsiteX2" fmla="*/ 423983 w 432187"/>
              <a:gd name="connsiteY2" fmla="*/ 274623 h 605466"/>
              <a:gd name="connsiteX3" fmla="*/ 423983 w 432187"/>
              <a:gd name="connsiteY3" fmla="*/ 330858 h 605466"/>
              <a:gd name="connsiteX4" fmla="*/ 263662 w 432187"/>
              <a:gd name="connsiteY4" fmla="*/ 581402 h 605466"/>
              <a:gd name="connsiteX5" fmla="*/ 219564 w 432187"/>
              <a:gd name="connsiteY5" fmla="*/ 605466 h 605466"/>
              <a:gd name="connsiteX6" fmla="*/ 191448 w 432187"/>
              <a:gd name="connsiteY6" fmla="*/ 597274 h 605466"/>
              <a:gd name="connsiteX7" fmla="*/ 175553 w 432187"/>
              <a:gd name="connsiteY7" fmla="*/ 525166 h 605466"/>
              <a:gd name="connsiteX8" fmla="*/ 317843 w 432187"/>
              <a:gd name="connsiteY8" fmla="*/ 302783 h 605466"/>
              <a:gd name="connsiteX9" fmla="*/ 175553 w 432187"/>
              <a:gd name="connsiteY9" fmla="*/ 80400 h 605466"/>
              <a:gd name="connsiteX10" fmla="*/ 191448 w 432187"/>
              <a:gd name="connsiteY10" fmla="*/ 8207 h 605466"/>
              <a:gd name="connsiteX11" fmla="*/ 230856 w 432187"/>
              <a:gd name="connsiteY11" fmla="*/ 1242 h 605466"/>
              <a:gd name="connsiteX12" fmla="*/ 63564 w 432187"/>
              <a:gd name="connsiteY12" fmla="*/ 1242 h 605466"/>
              <a:gd name="connsiteX13" fmla="*/ 96378 w 432187"/>
              <a:gd name="connsiteY13" fmla="*/ 24165 h 605466"/>
              <a:gd name="connsiteX14" fmla="*/ 256741 w 432187"/>
              <a:gd name="connsiteY14" fmla="*/ 274623 h 605466"/>
              <a:gd name="connsiteX15" fmla="*/ 256741 w 432187"/>
              <a:gd name="connsiteY15" fmla="*/ 330858 h 605466"/>
              <a:gd name="connsiteX16" fmla="*/ 96378 w 432187"/>
              <a:gd name="connsiteY16" fmla="*/ 581402 h 605466"/>
              <a:gd name="connsiteX17" fmla="*/ 52270 w 432187"/>
              <a:gd name="connsiteY17" fmla="*/ 605466 h 605466"/>
              <a:gd name="connsiteX18" fmla="*/ 24146 w 432187"/>
              <a:gd name="connsiteY18" fmla="*/ 597274 h 605466"/>
              <a:gd name="connsiteX19" fmla="*/ 8247 w 432187"/>
              <a:gd name="connsiteY19" fmla="*/ 525166 h 605466"/>
              <a:gd name="connsiteX20" fmla="*/ 150573 w 432187"/>
              <a:gd name="connsiteY20" fmla="*/ 302783 h 605466"/>
              <a:gd name="connsiteX21" fmla="*/ 8247 w 432187"/>
              <a:gd name="connsiteY21" fmla="*/ 80400 h 605466"/>
              <a:gd name="connsiteX22" fmla="*/ 24146 w 432187"/>
              <a:gd name="connsiteY22" fmla="*/ 8207 h 605466"/>
              <a:gd name="connsiteX23" fmla="*/ 63564 w 432187"/>
              <a:gd name="connsiteY23" fmla="*/ 1242 h 60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187" h="605466">
                <a:moveTo>
                  <a:pt x="230856" y="1242"/>
                </a:moveTo>
                <a:cubicBezTo>
                  <a:pt x="243920" y="4132"/>
                  <a:pt x="255885" y="12005"/>
                  <a:pt x="263662" y="24165"/>
                </a:cubicBezTo>
                <a:lnTo>
                  <a:pt x="423983" y="274623"/>
                </a:lnTo>
                <a:cubicBezTo>
                  <a:pt x="434922" y="291775"/>
                  <a:pt x="434922" y="313706"/>
                  <a:pt x="423983" y="330858"/>
                </a:cubicBezTo>
                <a:lnTo>
                  <a:pt x="263662" y="581402"/>
                </a:lnTo>
                <a:cubicBezTo>
                  <a:pt x="253748" y="597018"/>
                  <a:pt x="236827" y="605466"/>
                  <a:pt x="219564" y="605466"/>
                </a:cubicBezTo>
                <a:cubicBezTo>
                  <a:pt x="209908" y="605466"/>
                  <a:pt x="200165" y="602821"/>
                  <a:pt x="191448" y="597274"/>
                </a:cubicBezTo>
                <a:cubicBezTo>
                  <a:pt x="167092" y="581743"/>
                  <a:pt x="159999" y="549486"/>
                  <a:pt x="175553" y="525166"/>
                </a:cubicBezTo>
                <a:lnTo>
                  <a:pt x="317843" y="302783"/>
                </a:lnTo>
                <a:lnTo>
                  <a:pt x="175553" y="80400"/>
                </a:lnTo>
                <a:cubicBezTo>
                  <a:pt x="159999" y="56080"/>
                  <a:pt x="167092" y="23738"/>
                  <a:pt x="191448" y="8207"/>
                </a:cubicBezTo>
                <a:cubicBezTo>
                  <a:pt x="203626" y="442"/>
                  <a:pt x="217791" y="-1649"/>
                  <a:pt x="230856" y="1242"/>
                </a:cubicBezTo>
                <a:close/>
                <a:moveTo>
                  <a:pt x="63564" y="1242"/>
                </a:moveTo>
                <a:cubicBezTo>
                  <a:pt x="76632" y="4132"/>
                  <a:pt x="88599" y="12005"/>
                  <a:pt x="96378" y="24165"/>
                </a:cubicBezTo>
                <a:lnTo>
                  <a:pt x="256741" y="274623"/>
                </a:lnTo>
                <a:cubicBezTo>
                  <a:pt x="267682" y="291775"/>
                  <a:pt x="267682" y="313706"/>
                  <a:pt x="256741" y="330858"/>
                </a:cubicBezTo>
                <a:lnTo>
                  <a:pt x="96378" y="581402"/>
                </a:lnTo>
                <a:cubicBezTo>
                  <a:pt x="86377" y="597018"/>
                  <a:pt x="69537" y="605466"/>
                  <a:pt x="52270" y="605466"/>
                </a:cubicBezTo>
                <a:cubicBezTo>
                  <a:pt x="42610" y="605466"/>
                  <a:pt x="32865" y="602821"/>
                  <a:pt x="24146" y="597274"/>
                </a:cubicBezTo>
                <a:cubicBezTo>
                  <a:pt x="-216" y="581743"/>
                  <a:pt x="-7311" y="549486"/>
                  <a:pt x="8247" y="525166"/>
                </a:cubicBezTo>
                <a:lnTo>
                  <a:pt x="150573" y="302783"/>
                </a:lnTo>
                <a:lnTo>
                  <a:pt x="8247" y="80400"/>
                </a:lnTo>
                <a:cubicBezTo>
                  <a:pt x="-7311" y="56080"/>
                  <a:pt x="-216" y="23738"/>
                  <a:pt x="24146" y="8207"/>
                </a:cubicBezTo>
                <a:cubicBezTo>
                  <a:pt x="36327" y="442"/>
                  <a:pt x="50496" y="-1649"/>
                  <a:pt x="63564" y="1242"/>
                </a:cubicBezTo>
                <a:close/>
              </a:path>
            </a:pathLst>
          </a:custGeom>
          <a:solidFill>
            <a:srgbClr val="DAEDF8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ee-shape-with-leaves_36235">
            <a:extLst>
              <a:ext uri="{FF2B5EF4-FFF2-40B4-BE49-F238E27FC236}">
                <a16:creationId xmlns:a16="http://schemas.microsoft.com/office/drawing/2014/main" id="{9689EE91-9C09-C84E-A83B-7924F52DF0CA}"/>
              </a:ext>
            </a:extLst>
          </p:cNvPr>
          <p:cNvSpPr>
            <a:spLocks noChangeAspect="1"/>
          </p:cNvSpPr>
          <p:nvPr/>
        </p:nvSpPr>
        <p:spPr>
          <a:xfrm>
            <a:off x="6034772" y="549655"/>
            <a:ext cx="545989" cy="609685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2" h="416">
                <a:moveTo>
                  <a:pt x="145" y="104"/>
                </a:moveTo>
                <a:cubicBezTo>
                  <a:pt x="142" y="98"/>
                  <a:pt x="144" y="89"/>
                  <a:pt x="144" y="89"/>
                </a:cubicBezTo>
                <a:cubicBezTo>
                  <a:pt x="144" y="89"/>
                  <a:pt x="153" y="91"/>
                  <a:pt x="157" y="98"/>
                </a:cubicBezTo>
                <a:cubicBezTo>
                  <a:pt x="159" y="102"/>
                  <a:pt x="159" y="108"/>
                  <a:pt x="158" y="111"/>
                </a:cubicBezTo>
                <a:cubicBezTo>
                  <a:pt x="158" y="110"/>
                  <a:pt x="157" y="109"/>
                  <a:pt x="156" y="107"/>
                </a:cubicBezTo>
                <a:cubicBezTo>
                  <a:pt x="153" y="102"/>
                  <a:pt x="149" y="97"/>
                  <a:pt x="149" y="97"/>
                </a:cubicBezTo>
                <a:cubicBezTo>
                  <a:pt x="149" y="97"/>
                  <a:pt x="151" y="103"/>
                  <a:pt x="154" y="109"/>
                </a:cubicBezTo>
                <a:cubicBezTo>
                  <a:pt x="155" y="110"/>
                  <a:pt x="155" y="111"/>
                  <a:pt x="156" y="112"/>
                </a:cubicBezTo>
                <a:cubicBezTo>
                  <a:pt x="153" y="111"/>
                  <a:pt x="148" y="109"/>
                  <a:pt x="145" y="104"/>
                </a:cubicBezTo>
                <a:close/>
                <a:moveTo>
                  <a:pt x="215" y="107"/>
                </a:moveTo>
                <a:cubicBezTo>
                  <a:pt x="219" y="102"/>
                  <a:pt x="223" y="97"/>
                  <a:pt x="223" y="97"/>
                </a:cubicBezTo>
                <a:cubicBezTo>
                  <a:pt x="223" y="97"/>
                  <a:pt x="221" y="103"/>
                  <a:pt x="218" y="109"/>
                </a:cubicBezTo>
                <a:cubicBezTo>
                  <a:pt x="217" y="110"/>
                  <a:pt x="216" y="111"/>
                  <a:pt x="215" y="112"/>
                </a:cubicBezTo>
                <a:cubicBezTo>
                  <a:pt x="218" y="111"/>
                  <a:pt x="224" y="109"/>
                  <a:pt x="226" y="104"/>
                </a:cubicBezTo>
                <a:cubicBezTo>
                  <a:pt x="230" y="98"/>
                  <a:pt x="228" y="89"/>
                  <a:pt x="228" y="89"/>
                </a:cubicBezTo>
                <a:cubicBezTo>
                  <a:pt x="228" y="89"/>
                  <a:pt x="219" y="91"/>
                  <a:pt x="215" y="98"/>
                </a:cubicBezTo>
                <a:cubicBezTo>
                  <a:pt x="212" y="102"/>
                  <a:pt x="213" y="108"/>
                  <a:pt x="213" y="111"/>
                </a:cubicBezTo>
                <a:cubicBezTo>
                  <a:pt x="214" y="110"/>
                  <a:pt x="215" y="109"/>
                  <a:pt x="215" y="107"/>
                </a:cubicBezTo>
                <a:close/>
                <a:moveTo>
                  <a:pt x="183" y="72"/>
                </a:moveTo>
                <a:cubicBezTo>
                  <a:pt x="183" y="56"/>
                  <a:pt x="186" y="44"/>
                  <a:pt x="186" y="44"/>
                </a:cubicBezTo>
                <a:cubicBezTo>
                  <a:pt x="186" y="44"/>
                  <a:pt x="189" y="56"/>
                  <a:pt x="189" y="72"/>
                </a:cubicBezTo>
                <a:cubicBezTo>
                  <a:pt x="189" y="75"/>
                  <a:pt x="189" y="78"/>
                  <a:pt x="189" y="81"/>
                </a:cubicBezTo>
                <a:cubicBezTo>
                  <a:pt x="193" y="76"/>
                  <a:pt x="200" y="65"/>
                  <a:pt x="200" y="53"/>
                </a:cubicBezTo>
                <a:cubicBezTo>
                  <a:pt x="200" y="36"/>
                  <a:pt x="186" y="22"/>
                  <a:pt x="186" y="22"/>
                </a:cubicBezTo>
                <a:cubicBezTo>
                  <a:pt x="186" y="22"/>
                  <a:pt x="171" y="36"/>
                  <a:pt x="171" y="53"/>
                </a:cubicBezTo>
                <a:cubicBezTo>
                  <a:pt x="171" y="65"/>
                  <a:pt x="179" y="76"/>
                  <a:pt x="183" y="81"/>
                </a:cubicBezTo>
                <a:cubicBezTo>
                  <a:pt x="183" y="78"/>
                  <a:pt x="183" y="75"/>
                  <a:pt x="183" y="72"/>
                </a:cubicBezTo>
                <a:close/>
                <a:moveTo>
                  <a:pt x="85" y="120"/>
                </a:moveTo>
                <a:cubicBezTo>
                  <a:pt x="95" y="126"/>
                  <a:pt x="108" y="125"/>
                  <a:pt x="115" y="123"/>
                </a:cubicBezTo>
                <a:cubicBezTo>
                  <a:pt x="112" y="122"/>
                  <a:pt x="109" y="121"/>
                  <a:pt x="107" y="119"/>
                </a:cubicBezTo>
                <a:cubicBezTo>
                  <a:pt x="93" y="111"/>
                  <a:pt x="84" y="103"/>
                  <a:pt x="84" y="103"/>
                </a:cubicBezTo>
                <a:cubicBezTo>
                  <a:pt x="84" y="103"/>
                  <a:pt x="96" y="106"/>
                  <a:pt x="110" y="114"/>
                </a:cubicBezTo>
                <a:cubicBezTo>
                  <a:pt x="112" y="115"/>
                  <a:pt x="115" y="117"/>
                  <a:pt x="117" y="119"/>
                </a:cubicBezTo>
                <a:cubicBezTo>
                  <a:pt x="115" y="113"/>
                  <a:pt x="110" y="101"/>
                  <a:pt x="99" y="94"/>
                </a:cubicBezTo>
                <a:cubicBezTo>
                  <a:pt x="85" y="86"/>
                  <a:pt x="66" y="92"/>
                  <a:pt x="66" y="92"/>
                </a:cubicBezTo>
                <a:cubicBezTo>
                  <a:pt x="66" y="92"/>
                  <a:pt x="70" y="111"/>
                  <a:pt x="85" y="120"/>
                </a:cubicBezTo>
                <a:close/>
                <a:moveTo>
                  <a:pt x="117" y="204"/>
                </a:moveTo>
                <a:cubicBezTo>
                  <a:pt x="115" y="205"/>
                  <a:pt x="112" y="207"/>
                  <a:pt x="110" y="209"/>
                </a:cubicBezTo>
                <a:cubicBezTo>
                  <a:pt x="96" y="216"/>
                  <a:pt x="84" y="220"/>
                  <a:pt x="84" y="220"/>
                </a:cubicBezTo>
                <a:cubicBezTo>
                  <a:pt x="84" y="220"/>
                  <a:pt x="93" y="211"/>
                  <a:pt x="107" y="203"/>
                </a:cubicBezTo>
                <a:cubicBezTo>
                  <a:pt x="109" y="202"/>
                  <a:pt x="112" y="200"/>
                  <a:pt x="115" y="199"/>
                </a:cubicBezTo>
                <a:cubicBezTo>
                  <a:pt x="108" y="198"/>
                  <a:pt x="95" y="197"/>
                  <a:pt x="85" y="203"/>
                </a:cubicBezTo>
                <a:cubicBezTo>
                  <a:pt x="70" y="211"/>
                  <a:pt x="66" y="231"/>
                  <a:pt x="66" y="231"/>
                </a:cubicBezTo>
                <a:cubicBezTo>
                  <a:pt x="66" y="231"/>
                  <a:pt x="85" y="237"/>
                  <a:pt x="99" y="228"/>
                </a:cubicBezTo>
                <a:cubicBezTo>
                  <a:pt x="110" y="222"/>
                  <a:pt x="115" y="210"/>
                  <a:pt x="117" y="204"/>
                </a:cubicBezTo>
                <a:close/>
                <a:moveTo>
                  <a:pt x="254" y="119"/>
                </a:moveTo>
                <a:cubicBezTo>
                  <a:pt x="257" y="117"/>
                  <a:pt x="259" y="115"/>
                  <a:pt x="262" y="114"/>
                </a:cubicBezTo>
                <a:cubicBezTo>
                  <a:pt x="275" y="106"/>
                  <a:pt x="288" y="103"/>
                  <a:pt x="288" y="103"/>
                </a:cubicBezTo>
                <a:cubicBezTo>
                  <a:pt x="288" y="103"/>
                  <a:pt x="278" y="111"/>
                  <a:pt x="265" y="119"/>
                </a:cubicBezTo>
                <a:cubicBezTo>
                  <a:pt x="262" y="121"/>
                  <a:pt x="259" y="122"/>
                  <a:pt x="257" y="123"/>
                </a:cubicBezTo>
                <a:cubicBezTo>
                  <a:pt x="263" y="125"/>
                  <a:pt x="276" y="126"/>
                  <a:pt x="287" y="120"/>
                </a:cubicBezTo>
                <a:cubicBezTo>
                  <a:pt x="302" y="111"/>
                  <a:pt x="306" y="92"/>
                  <a:pt x="306" y="92"/>
                </a:cubicBezTo>
                <a:cubicBezTo>
                  <a:pt x="306" y="92"/>
                  <a:pt x="287" y="86"/>
                  <a:pt x="272" y="94"/>
                </a:cubicBezTo>
                <a:cubicBezTo>
                  <a:pt x="262" y="101"/>
                  <a:pt x="256" y="113"/>
                  <a:pt x="254" y="119"/>
                </a:cubicBezTo>
                <a:close/>
                <a:moveTo>
                  <a:pt x="129" y="70"/>
                </a:moveTo>
                <a:cubicBezTo>
                  <a:pt x="127" y="66"/>
                  <a:pt x="124" y="63"/>
                  <a:pt x="122" y="59"/>
                </a:cubicBezTo>
                <a:cubicBezTo>
                  <a:pt x="112" y="41"/>
                  <a:pt x="107" y="25"/>
                  <a:pt x="107" y="25"/>
                </a:cubicBezTo>
                <a:cubicBezTo>
                  <a:pt x="107" y="25"/>
                  <a:pt x="119" y="37"/>
                  <a:pt x="129" y="55"/>
                </a:cubicBezTo>
                <a:cubicBezTo>
                  <a:pt x="131" y="59"/>
                  <a:pt x="133" y="63"/>
                  <a:pt x="135" y="66"/>
                </a:cubicBezTo>
                <a:cubicBezTo>
                  <a:pt x="137" y="58"/>
                  <a:pt x="139" y="40"/>
                  <a:pt x="130" y="26"/>
                </a:cubicBezTo>
                <a:cubicBezTo>
                  <a:pt x="119" y="6"/>
                  <a:pt x="93" y="0"/>
                  <a:pt x="93" y="0"/>
                </a:cubicBezTo>
                <a:cubicBezTo>
                  <a:pt x="93" y="0"/>
                  <a:pt x="85" y="26"/>
                  <a:pt x="96" y="45"/>
                </a:cubicBezTo>
                <a:cubicBezTo>
                  <a:pt x="105" y="60"/>
                  <a:pt x="121" y="67"/>
                  <a:pt x="129" y="70"/>
                </a:cubicBezTo>
                <a:close/>
                <a:moveTo>
                  <a:pt x="243" y="253"/>
                </a:moveTo>
                <a:cubicBezTo>
                  <a:pt x="245" y="256"/>
                  <a:pt x="247" y="260"/>
                  <a:pt x="250" y="263"/>
                </a:cubicBezTo>
                <a:cubicBezTo>
                  <a:pt x="260" y="281"/>
                  <a:pt x="265" y="298"/>
                  <a:pt x="265" y="298"/>
                </a:cubicBezTo>
                <a:cubicBezTo>
                  <a:pt x="265" y="298"/>
                  <a:pt x="253" y="285"/>
                  <a:pt x="242" y="267"/>
                </a:cubicBezTo>
                <a:cubicBezTo>
                  <a:pt x="240" y="264"/>
                  <a:pt x="238" y="260"/>
                  <a:pt x="237" y="257"/>
                </a:cubicBezTo>
                <a:cubicBezTo>
                  <a:pt x="235" y="265"/>
                  <a:pt x="233" y="282"/>
                  <a:pt x="241" y="297"/>
                </a:cubicBezTo>
                <a:cubicBezTo>
                  <a:pt x="253" y="316"/>
                  <a:pt x="279" y="323"/>
                  <a:pt x="279" y="323"/>
                </a:cubicBezTo>
                <a:cubicBezTo>
                  <a:pt x="279" y="323"/>
                  <a:pt x="287" y="297"/>
                  <a:pt x="275" y="277"/>
                </a:cubicBezTo>
                <a:cubicBezTo>
                  <a:pt x="267" y="263"/>
                  <a:pt x="251" y="256"/>
                  <a:pt x="243" y="253"/>
                </a:cubicBezTo>
                <a:close/>
                <a:moveTo>
                  <a:pt x="66" y="165"/>
                </a:moveTo>
                <a:cubicBezTo>
                  <a:pt x="45" y="165"/>
                  <a:pt x="28" y="161"/>
                  <a:pt x="28" y="161"/>
                </a:cubicBezTo>
                <a:cubicBezTo>
                  <a:pt x="28" y="161"/>
                  <a:pt x="45" y="157"/>
                  <a:pt x="66" y="157"/>
                </a:cubicBezTo>
                <a:cubicBezTo>
                  <a:pt x="70" y="157"/>
                  <a:pt x="74" y="157"/>
                  <a:pt x="78" y="158"/>
                </a:cubicBezTo>
                <a:cubicBezTo>
                  <a:pt x="71" y="152"/>
                  <a:pt x="57" y="142"/>
                  <a:pt x="41" y="142"/>
                </a:cubicBezTo>
                <a:cubicBezTo>
                  <a:pt x="18" y="142"/>
                  <a:pt x="0" y="161"/>
                  <a:pt x="0" y="161"/>
                </a:cubicBezTo>
                <a:cubicBezTo>
                  <a:pt x="0" y="161"/>
                  <a:pt x="18" y="181"/>
                  <a:pt x="41" y="181"/>
                </a:cubicBezTo>
                <a:cubicBezTo>
                  <a:pt x="57" y="181"/>
                  <a:pt x="71" y="171"/>
                  <a:pt x="78" y="165"/>
                </a:cubicBezTo>
                <a:cubicBezTo>
                  <a:pt x="74" y="165"/>
                  <a:pt x="70" y="165"/>
                  <a:pt x="66" y="165"/>
                </a:cubicBezTo>
                <a:close/>
                <a:moveTo>
                  <a:pt x="331" y="142"/>
                </a:moveTo>
                <a:cubicBezTo>
                  <a:pt x="314" y="142"/>
                  <a:pt x="300" y="152"/>
                  <a:pt x="294" y="158"/>
                </a:cubicBezTo>
                <a:cubicBezTo>
                  <a:pt x="298" y="157"/>
                  <a:pt x="302" y="157"/>
                  <a:pt x="306" y="157"/>
                </a:cubicBezTo>
                <a:cubicBezTo>
                  <a:pt x="327" y="157"/>
                  <a:pt x="343" y="161"/>
                  <a:pt x="343" y="161"/>
                </a:cubicBezTo>
                <a:cubicBezTo>
                  <a:pt x="343" y="161"/>
                  <a:pt x="327" y="165"/>
                  <a:pt x="306" y="165"/>
                </a:cubicBezTo>
                <a:cubicBezTo>
                  <a:pt x="302" y="165"/>
                  <a:pt x="298" y="165"/>
                  <a:pt x="294" y="165"/>
                </a:cubicBezTo>
                <a:cubicBezTo>
                  <a:pt x="300" y="171"/>
                  <a:pt x="314" y="181"/>
                  <a:pt x="331" y="181"/>
                </a:cubicBezTo>
                <a:cubicBezTo>
                  <a:pt x="354" y="181"/>
                  <a:pt x="372" y="161"/>
                  <a:pt x="372" y="161"/>
                </a:cubicBezTo>
                <a:cubicBezTo>
                  <a:pt x="372" y="161"/>
                  <a:pt x="354" y="142"/>
                  <a:pt x="331" y="142"/>
                </a:cubicBezTo>
                <a:close/>
                <a:moveTo>
                  <a:pt x="135" y="257"/>
                </a:moveTo>
                <a:cubicBezTo>
                  <a:pt x="133" y="260"/>
                  <a:pt x="131" y="264"/>
                  <a:pt x="129" y="267"/>
                </a:cubicBezTo>
                <a:cubicBezTo>
                  <a:pt x="119" y="285"/>
                  <a:pt x="107" y="298"/>
                  <a:pt x="107" y="298"/>
                </a:cubicBezTo>
                <a:cubicBezTo>
                  <a:pt x="107" y="298"/>
                  <a:pt x="112" y="281"/>
                  <a:pt x="122" y="263"/>
                </a:cubicBezTo>
                <a:cubicBezTo>
                  <a:pt x="124" y="260"/>
                  <a:pt x="127" y="256"/>
                  <a:pt x="129" y="253"/>
                </a:cubicBezTo>
                <a:cubicBezTo>
                  <a:pt x="121" y="256"/>
                  <a:pt x="105" y="263"/>
                  <a:pt x="96" y="277"/>
                </a:cubicBezTo>
                <a:cubicBezTo>
                  <a:pt x="85" y="297"/>
                  <a:pt x="93" y="322"/>
                  <a:pt x="93" y="322"/>
                </a:cubicBezTo>
                <a:cubicBezTo>
                  <a:pt x="93" y="322"/>
                  <a:pt x="119" y="316"/>
                  <a:pt x="130" y="297"/>
                </a:cubicBezTo>
                <a:cubicBezTo>
                  <a:pt x="139" y="282"/>
                  <a:pt x="137" y="265"/>
                  <a:pt x="135" y="257"/>
                </a:cubicBezTo>
                <a:close/>
                <a:moveTo>
                  <a:pt x="242" y="55"/>
                </a:moveTo>
                <a:cubicBezTo>
                  <a:pt x="253" y="37"/>
                  <a:pt x="265" y="25"/>
                  <a:pt x="265" y="25"/>
                </a:cubicBezTo>
                <a:cubicBezTo>
                  <a:pt x="265" y="25"/>
                  <a:pt x="260" y="41"/>
                  <a:pt x="250" y="59"/>
                </a:cubicBezTo>
                <a:cubicBezTo>
                  <a:pt x="247" y="63"/>
                  <a:pt x="245" y="66"/>
                  <a:pt x="243" y="70"/>
                </a:cubicBezTo>
                <a:cubicBezTo>
                  <a:pt x="251" y="67"/>
                  <a:pt x="267" y="60"/>
                  <a:pt x="275" y="45"/>
                </a:cubicBezTo>
                <a:cubicBezTo>
                  <a:pt x="287" y="26"/>
                  <a:pt x="279" y="0"/>
                  <a:pt x="279" y="0"/>
                </a:cubicBezTo>
                <a:cubicBezTo>
                  <a:pt x="279" y="0"/>
                  <a:pt x="253" y="6"/>
                  <a:pt x="241" y="26"/>
                </a:cubicBezTo>
                <a:cubicBezTo>
                  <a:pt x="233" y="40"/>
                  <a:pt x="235" y="58"/>
                  <a:pt x="237" y="66"/>
                </a:cubicBezTo>
                <a:cubicBezTo>
                  <a:pt x="238" y="63"/>
                  <a:pt x="240" y="59"/>
                  <a:pt x="242" y="55"/>
                </a:cubicBezTo>
                <a:close/>
                <a:moveTo>
                  <a:pt x="99" y="153"/>
                </a:moveTo>
                <a:cubicBezTo>
                  <a:pt x="96" y="161"/>
                  <a:pt x="100" y="170"/>
                  <a:pt x="109" y="175"/>
                </a:cubicBezTo>
                <a:cubicBezTo>
                  <a:pt x="118" y="179"/>
                  <a:pt x="128" y="177"/>
                  <a:pt x="132" y="170"/>
                </a:cubicBezTo>
                <a:cubicBezTo>
                  <a:pt x="136" y="163"/>
                  <a:pt x="131" y="153"/>
                  <a:pt x="122" y="149"/>
                </a:cubicBezTo>
                <a:cubicBezTo>
                  <a:pt x="113" y="144"/>
                  <a:pt x="103" y="146"/>
                  <a:pt x="99" y="153"/>
                </a:cubicBezTo>
                <a:close/>
                <a:moveTo>
                  <a:pt x="256" y="143"/>
                </a:moveTo>
                <a:cubicBezTo>
                  <a:pt x="242" y="150"/>
                  <a:pt x="235" y="165"/>
                  <a:pt x="241" y="176"/>
                </a:cubicBezTo>
                <a:cubicBezTo>
                  <a:pt x="247" y="187"/>
                  <a:pt x="263" y="191"/>
                  <a:pt x="277" y="183"/>
                </a:cubicBezTo>
                <a:cubicBezTo>
                  <a:pt x="290" y="176"/>
                  <a:pt x="297" y="161"/>
                  <a:pt x="291" y="150"/>
                </a:cubicBezTo>
                <a:cubicBezTo>
                  <a:pt x="285" y="139"/>
                  <a:pt x="270" y="136"/>
                  <a:pt x="256" y="143"/>
                </a:cubicBezTo>
                <a:close/>
                <a:moveTo>
                  <a:pt x="362" y="201"/>
                </a:moveTo>
                <a:cubicBezTo>
                  <a:pt x="337" y="200"/>
                  <a:pt x="315" y="204"/>
                  <a:pt x="295" y="210"/>
                </a:cubicBezTo>
                <a:cubicBezTo>
                  <a:pt x="303" y="219"/>
                  <a:pt x="306" y="231"/>
                  <a:pt x="306" y="231"/>
                </a:cubicBezTo>
                <a:cubicBezTo>
                  <a:pt x="306" y="231"/>
                  <a:pt x="287" y="237"/>
                  <a:pt x="272" y="228"/>
                </a:cubicBezTo>
                <a:cubicBezTo>
                  <a:pt x="270" y="227"/>
                  <a:pt x="267" y="225"/>
                  <a:pt x="265" y="223"/>
                </a:cubicBezTo>
                <a:cubicBezTo>
                  <a:pt x="239" y="236"/>
                  <a:pt x="222" y="253"/>
                  <a:pt x="215" y="266"/>
                </a:cubicBezTo>
                <a:cubicBezTo>
                  <a:pt x="203" y="292"/>
                  <a:pt x="237" y="416"/>
                  <a:pt x="237" y="416"/>
                </a:cubicBezTo>
                <a:lnTo>
                  <a:pt x="134" y="416"/>
                </a:lnTo>
                <a:cubicBezTo>
                  <a:pt x="134" y="416"/>
                  <a:pt x="169" y="289"/>
                  <a:pt x="166" y="266"/>
                </a:cubicBezTo>
                <a:cubicBezTo>
                  <a:pt x="164" y="243"/>
                  <a:pt x="140" y="184"/>
                  <a:pt x="54" y="186"/>
                </a:cubicBezTo>
                <a:cubicBezTo>
                  <a:pt x="97" y="170"/>
                  <a:pt x="144" y="189"/>
                  <a:pt x="144" y="189"/>
                </a:cubicBezTo>
                <a:cubicBezTo>
                  <a:pt x="144" y="189"/>
                  <a:pt x="148" y="144"/>
                  <a:pt x="116" y="114"/>
                </a:cubicBezTo>
                <a:cubicBezTo>
                  <a:pt x="151" y="134"/>
                  <a:pt x="170" y="185"/>
                  <a:pt x="179" y="220"/>
                </a:cubicBezTo>
                <a:cubicBezTo>
                  <a:pt x="195" y="171"/>
                  <a:pt x="222" y="115"/>
                  <a:pt x="265" y="89"/>
                </a:cubicBezTo>
                <a:cubicBezTo>
                  <a:pt x="215" y="136"/>
                  <a:pt x="223" y="206"/>
                  <a:pt x="223" y="206"/>
                </a:cubicBezTo>
                <a:cubicBezTo>
                  <a:pt x="223" y="206"/>
                  <a:pt x="296" y="176"/>
                  <a:pt x="362" y="201"/>
                </a:cubicBezTo>
                <a:close/>
                <a:moveTo>
                  <a:pt x="288" y="220"/>
                </a:moveTo>
                <a:cubicBezTo>
                  <a:pt x="288" y="220"/>
                  <a:pt x="285" y="218"/>
                  <a:pt x="282" y="215"/>
                </a:cubicBezTo>
                <a:cubicBezTo>
                  <a:pt x="280" y="216"/>
                  <a:pt x="279" y="216"/>
                  <a:pt x="278" y="217"/>
                </a:cubicBezTo>
                <a:cubicBezTo>
                  <a:pt x="284" y="219"/>
                  <a:pt x="288" y="220"/>
                  <a:pt x="288" y="220"/>
                </a:cubicBezTo>
                <a:close/>
                <a:moveTo>
                  <a:pt x="186" y="156"/>
                </a:moveTo>
                <a:cubicBezTo>
                  <a:pt x="196" y="156"/>
                  <a:pt x="205" y="145"/>
                  <a:pt x="205" y="131"/>
                </a:cubicBezTo>
                <a:cubicBezTo>
                  <a:pt x="205" y="118"/>
                  <a:pt x="196" y="107"/>
                  <a:pt x="186" y="107"/>
                </a:cubicBezTo>
                <a:cubicBezTo>
                  <a:pt x="175" y="107"/>
                  <a:pt x="167" y="118"/>
                  <a:pt x="167" y="131"/>
                </a:cubicBezTo>
                <a:cubicBezTo>
                  <a:pt x="167" y="145"/>
                  <a:pt x="175" y="156"/>
                  <a:pt x="18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lecular-structure_73860">
            <a:extLst>
              <a:ext uri="{FF2B5EF4-FFF2-40B4-BE49-F238E27FC236}">
                <a16:creationId xmlns:a16="http://schemas.microsoft.com/office/drawing/2014/main" id="{98EAE3F3-F1E2-E541-A51E-F5A99838C300}"/>
              </a:ext>
            </a:extLst>
          </p:cNvPr>
          <p:cNvSpPr>
            <a:spLocks noChangeAspect="1"/>
          </p:cNvSpPr>
          <p:nvPr/>
        </p:nvSpPr>
        <p:spPr>
          <a:xfrm>
            <a:off x="8949258" y="3828024"/>
            <a:ext cx="582216" cy="609685"/>
          </a:xfrm>
          <a:custGeom>
            <a:avLst/>
            <a:gdLst>
              <a:gd name="T0" fmla="*/ 2407 w 2653"/>
              <a:gd name="T1" fmla="*/ 1641 h 2782"/>
              <a:gd name="T2" fmla="*/ 2281 w 2653"/>
              <a:gd name="T3" fmla="*/ 1358 h 2782"/>
              <a:gd name="T4" fmla="*/ 1816 w 2653"/>
              <a:gd name="T5" fmla="*/ 1290 h 2782"/>
              <a:gd name="T6" fmla="*/ 1792 w 2653"/>
              <a:gd name="T7" fmla="*/ 1056 h 2782"/>
              <a:gd name="T8" fmla="*/ 1887 w 2653"/>
              <a:gd name="T9" fmla="*/ 792 h 2782"/>
              <a:gd name="T10" fmla="*/ 2234 w 2653"/>
              <a:gd name="T11" fmla="*/ 737 h 2782"/>
              <a:gd name="T12" fmla="*/ 2565 w 2653"/>
              <a:gd name="T13" fmla="*/ 717 h 2782"/>
              <a:gd name="T14" fmla="*/ 2397 w 2653"/>
              <a:gd name="T15" fmla="*/ 523 h 2782"/>
              <a:gd name="T16" fmla="*/ 1935 w 2653"/>
              <a:gd name="T17" fmla="*/ 456 h 2782"/>
              <a:gd name="T18" fmla="*/ 1881 w 2653"/>
              <a:gd name="T19" fmla="*/ 194 h 2782"/>
              <a:gd name="T20" fmla="*/ 1545 w 2653"/>
              <a:gd name="T21" fmla="*/ 146 h 2782"/>
              <a:gd name="T22" fmla="*/ 1713 w 2653"/>
              <a:gd name="T23" fmla="*/ 340 h 2782"/>
              <a:gd name="T24" fmla="*/ 1743 w 2653"/>
              <a:gd name="T25" fmla="*/ 600 h 2782"/>
              <a:gd name="T26" fmla="*/ 1623 w 2653"/>
              <a:gd name="T27" fmla="*/ 863 h 2782"/>
              <a:gd name="T28" fmla="*/ 1270 w 2653"/>
              <a:gd name="T29" fmla="*/ 861 h 2782"/>
              <a:gd name="T30" fmla="*/ 1073 w 2653"/>
              <a:gd name="T31" fmla="*/ 600 h 2782"/>
              <a:gd name="T32" fmla="*/ 972 w 2653"/>
              <a:gd name="T33" fmla="*/ 318 h 2782"/>
              <a:gd name="T34" fmla="*/ 639 w 2653"/>
              <a:gd name="T35" fmla="*/ 375 h 2782"/>
              <a:gd name="T36" fmla="*/ 307 w 2653"/>
              <a:gd name="T37" fmla="*/ 395 h 2782"/>
              <a:gd name="T38" fmla="*/ 198 w 2653"/>
              <a:gd name="T39" fmla="*/ 634 h 2782"/>
              <a:gd name="T40" fmla="*/ 39 w 2653"/>
              <a:gd name="T41" fmla="*/ 904 h 2782"/>
              <a:gd name="T42" fmla="*/ 343 w 2653"/>
              <a:gd name="T43" fmla="*/ 826 h 2782"/>
              <a:gd name="T44" fmla="*/ 451 w 2653"/>
              <a:gd name="T45" fmla="*/ 587 h 2782"/>
              <a:gd name="T46" fmla="*/ 784 w 2653"/>
              <a:gd name="T47" fmla="*/ 530 h 2782"/>
              <a:gd name="T48" fmla="*/ 1018 w 2653"/>
              <a:gd name="T49" fmla="*/ 840 h 2782"/>
              <a:gd name="T50" fmla="*/ 882 w 2653"/>
              <a:gd name="T51" fmla="*/ 1158 h 2782"/>
              <a:gd name="T52" fmla="*/ 676 w 2653"/>
              <a:gd name="T53" fmla="*/ 1299 h 2782"/>
              <a:gd name="T54" fmla="*/ 899 w 2653"/>
              <a:gd name="T55" fmla="*/ 1654 h 2782"/>
              <a:gd name="T56" fmla="*/ 762 w 2653"/>
              <a:gd name="T57" fmla="*/ 1993 h 2782"/>
              <a:gd name="T58" fmla="*/ 568 w 2653"/>
              <a:gd name="T59" fmla="*/ 2067 h 2782"/>
              <a:gd name="T60" fmla="*/ 237 w 2653"/>
              <a:gd name="T61" fmla="*/ 1918 h 2782"/>
              <a:gd name="T62" fmla="*/ 237 w 2653"/>
              <a:gd name="T63" fmla="*/ 2257 h 2782"/>
              <a:gd name="T64" fmla="*/ 577 w 2653"/>
              <a:gd name="T65" fmla="*/ 2257 h 2782"/>
              <a:gd name="T66" fmla="*/ 721 w 2653"/>
              <a:gd name="T67" fmla="*/ 2325 h 2782"/>
              <a:gd name="T68" fmla="*/ 796 w 2653"/>
              <a:gd name="T69" fmla="*/ 2714 h 2782"/>
              <a:gd name="T70" fmla="*/ 1100 w 2653"/>
              <a:gd name="T71" fmla="*/ 2636 h 2782"/>
              <a:gd name="T72" fmla="*/ 932 w 2653"/>
              <a:gd name="T73" fmla="*/ 2442 h 2782"/>
              <a:gd name="T74" fmla="*/ 881 w 2653"/>
              <a:gd name="T75" fmla="*/ 2179 h 2782"/>
              <a:gd name="T76" fmla="*/ 995 w 2653"/>
              <a:gd name="T77" fmla="*/ 1941 h 2782"/>
              <a:gd name="T78" fmla="*/ 1344 w 2653"/>
              <a:gd name="T79" fmla="*/ 1887 h 2782"/>
              <a:gd name="T80" fmla="*/ 1503 w 2653"/>
              <a:gd name="T81" fmla="*/ 2013 h 2782"/>
              <a:gd name="T82" fmla="*/ 1665 w 2653"/>
              <a:gd name="T83" fmla="*/ 2462 h 2782"/>
              <a:gd name="T84" fmla="*/ 1998 w 2653"/>
              <a:gd name="T85" fmla="*/ 2406 h 2782"/>
              <a:gd name="T86" fmla="*/ 2162 w 2653"/>
              <a:gd name="T87" fmla="*/ 2531 h 2782"/>
              <a:gd name="T88" fmla="*/ 2162 w 2653"/>
              <a:gd name="T89" fmla="*/ 2192 h 2782"/>
              <a:gd name="T90" fmla="*/ 1712 w 2653"/>
              <a:gd name="T91" fmla="*/ 2126 h 2782"/>
              <a:gd name="T92" fmla="*/ 1676 w 2653"/>
              <a:gd name="T93" fmla="*/ 1867 h 2782"/>
              <a:gd name="T94" fmla="*/ 1769 w 2653"/>
              <a:gd name="T95" fmla="*/ 1626 h 2782"/>
              <a:gd name="T96" fmla="*/ 2117 w 2653"/>
              <a:gd name="T97" fmla="*/ 1571 h 2782"/>
              <a:gd name="T98" fmla="*/ 2281 w 2653"/>
              <a:gd name="T99" fmla="*/ 1697 h 2782"/>
              <a:gd name="T100" fmla="*/ 2304 w 2653"/>
              <a:gd name="T101" fmla="*/ 1956 h 2782"/>
              <a:gd name="T102" fmla="*/ 2640 w 2653"/>
              <a:gd name="T103" fmla="*/ 2004 h 2782"/>
              <a:gd name="T104" fmla="*/ 1652 w 2653"/>
              <a:gd name="T105" fmla="*/ 1552 h 2782"/>
              <a:gd name="T106" fmla="*/ 1508 w 2653"/>
              <a:gd name="T107" fmla="*/ 1673 h 2782"/>
              <a:gd name="T108" fmla="*/ 1043 w 2653"/>
              <a:gd name="T109" fmla="*/ 1605 h 2782"/>
              <a:gd name="T110" fmla="*/ 1012 w 2653"/>
              <a:gd name="T111" fmla="*/ 1347 h 2782"/>
              <a:gd name="T112" fmla="*/ 1110 w 2653"/>
              <a:gd name="T113" fmla="*/ 1131 h 2782"/>
              <a:gd name="T114" fmla="*/ 1455 w 2653"/>
              <a:gd name="T115" fmla="*/ 1052 h 2782"/>
              <a:gd name="T116" fmla="*/ 1622 w 2653"/>
              <a:gd name="T117" fmla="*/ 1202 h 2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653" h="2782">
                <a:moveTo>
                  <a:pt x="2495" y="1812"/>
                </a:moveTo>
                <a:cubicBezTo>
                  <a:pt x="2489" y="1811"/>
                  <a:pt x="2482" y="1811"/>
                  <a:pt x="2475" y="1810"/>
                </a:cubicBezTo>
                <a:lnTo>
                  <a:pt x="2407" y="1641"/>
                </a:lnTo>
                <a:cubicBezTo>
                  <a:pt x="2429" y="1616"/>
                  <a:pt x="2444" y="1586"/>
                  <a:pt x="2449" y="1551"/>
                </a:cubicBezTo>
                <a:cubicBezTo>
                  <a:pt x="2462" y="1459"/>
                  <a:pt x="2398" y="1373"/>
                  <a:pt x="2305" y="1359"/>
                </a:cubicBezTo>
                <a:cubicBezTo>
                  <a:pt x="2297" y="1358"/>
                  <a:pt x="2289" y="1358"/>
                  <a:pt x="2281" y="1358"/>
                </a:cubicBezTo>
                <a:cubicBezTo>
                  <a:pt x="2220" y="1358"/>
                  <a:pt x="2166" y="1390"/>
                  <a:pt x="2136" y="1439"/>
                </a:cubicBezTo>
                <a:lnTo>
                  <a:pt x="1956" y="1414"/>
                </a:lnTo>
                <a:cubicBezTo>
                  <a:pt x="1939" y="1350"/>
                  <a:pt x="1886" y="1300"/>
                  <a:pt x="1816" y="1290"/>
                </a:cubicBezTo>
                <a:cubicBezTo>
                  <a:pt x="1811" y="1289"/>
                  <a:pt x="1806" y="1289"/>
                  <a:pt x="1800" y="1288"/>
                </a:cubicBezTo>
                <a:lnTo>
                  <a:pt x="1745" y="1151"/>
                </a:lnTo>
                <a:cubicBezTo>
                  <a:pt x="1769" y="1125"/>
                  <a:pt x="1786" y="1093"/>
                  <a:pt x="1792" y="1056"/>
                </a:cubicBezTo>
                <a:cubicBezTo>
                  <a:pt x="1798" y="1012"/>
                  <a:pt x="1787" y="967"/>
                  <a:pt x="1760" y="931"/>
                </a:cubicBezTo>
                <a:lnTo>
                  <a:pt x="1872" y="789"/>
                </a:lnTo>
                <a:cubicBezTo>
                  <a:pt x="1877" y="790"/>
                  <a:pt x="1882" y="791"/>
                  <a:pt x="1887" y="792"/>
                </a:cubicBezTo>
                <a:cubicBezTo>
                  <a:pt x="1895" y="793"/>
                  <a:pt x="1903" y="793"/>
                  <a:pt x="1911" y="793"/>
                </a:cubicBezTo>
                <a:cubicBezTo>
                  <a:pt x="1972" y="793"/>
                  <a:pt x="2026" y="761"/>
                  <a:pt x="2056" y="711"/>
                </a:cubicBezTo>
                <a:lnTo>
                  <a:pt x="2234" y="737"/>
                </a:lnTo>
                <a:cubicBezTo>
                  <a:pt x="2251" y="800"/>
                  <a:pt x="2304" y="851"/>
                  <a:pt x="2373" y="861"/>
                </a:cubicBezTo>
                <a:cubicBezTo>
                  <a:pt x="2381" y="862"/>
                  <a:pt x="2390" y="863"/>
                  <a:pt x="2398" y="863"/>
                </a:cubicBezTo>
                <a:cubicBezTo>
                  <a:pt x="2481" y="863"/>
                  <a:pt x="2554" y="800"/>
                  <a:pt x="2565" y="717"/>
                </a:cubicBezTo>
                <a:cubicBezTo>
                  <a:pt x="2572" y="672"/>
                  <a:pt x="2560" y="627"/>
                  <a:pt x="2533" y="591"/>
                </a:cubicBezTo>
                <a:cubicBezTo>
                  <a:pt x="2506" y="555"/>
                  <a:pt x="2466" y="531"/>
                  <a:pt x="2421" y="525"/>
                </a:cubicBezTo>
                <a:cubicBezTo>
                  <a:pt x="2413" y="524"/>
                  <a:pt x="2405" y="523"/>
                  <a:pt x="2397" y="523"/>
                </a:cubicBezTo>
                <a:cubicBezTo>
                  <a:pt x="2337" y="523"/>
                  <a:pt x="2283" y="556"/>
                  <a:pt x="2253" y="605"/>
                </a:cubicBezTo>
                <a:lnTo>
                  <a:pt x="2075" y="580"/>
                </a:lnTo>
                <a:cubicBezTo>
                  <a:pt x="2058" y="516"/>
                  <a:pt x="2004" y="465"/>
                  <a:pt x="1935" y="456"/>
                </a:cubicBezTo>
                <a:cubicBezTo>
                  <a:pt x="1929" y="455"/>
                  <a:pt x="1922" y="454"/>
                  <a:pt x="1915" y="454"/>
                </a:cubicBezTo>
                <a:lnTo>
                  <a:pt x="1844" y="277"/>
                </a:lnTo>
                <a:cubicBezTo>
                  <a:pt x="1863" y="254"/>
                  <a:pt x="1877" y="225"/>
                  <a:pt x="1881" y="194"/>
                </a:cubicBezTo>
                <a:cubicBezTo>
                  <a:pt x="1894" y="101"/>
                  <a:pt x="1830" y="15"/>
                  <a:pt x="1737" y="2"/>
                </a:cubicBezTo>
                <a:cubicBezTo>
                  <a:pt x="1729" y="1"/>
                  <a:pt x="1721" y="0"/>
                  <a:pt x="1713" y="0"/>
                </a:cubicBezTo>
                <a:cubicBezTo>
                  <a:pt x="1629" y="0"/>
                  <a:pt x="1557" y="63"/>
                  <a:pt x="1545" y="146"/>
                </a:cubicBezTo>
                <a:cubicBezTo>
                  <a:pt x="1539" y="191"/>
                  <a:pt x="1550" y="235"/>
                  <a:pt x="1577" y="272"/>
                </a:cubicBezTo>
                <a:cubicBezTo>
                  <a:pt x="1605" y="308"/>
                  <a:pt x="1644" y="331"/>
                  <a:pt x="1689" y="338"/>
                </a:cubicBezTo>
                <a:cubicBezTo>
                  <a:pt x="1697" y="339"/>
                  <a:pt x="1705" y="340"/>
                  <a:pt x="1713" y="340"/>
                </a:cubicBezTo>
                <a:cubicBezTo>
                  <a:pt x="1717" y="340"/>
                  <a:pt x="1721" y="339"/>
                  <a:pt x="1725" y="339"/>
                </a:cubicBezTo>
                <a:lnTo>
                  <a:pt x="1791" y="504"/>
                </a:lnTo>
                <a:cubicBezTo>
                  <a:pt x="1766" y="529"/>
                  <a:pt x="1749" y="562"/>
                  <a:pt x="1743" y="600"/>
                </a:cubicBezTo>
                <a:cubicBezTo>
                  <a:pt x="1738" y="637"/>
                  <a:pt x="1746" y="674"/>
                  <a:pt x="1763" y="705"/>
                </a:cubicBezTo>
                <a:lnTo>
                  <a:pt x="1639" y="863"/>
                </a:lnTo>
                <a:cubicBezTo>
                  <a:pt x="1633" y="863"/>
                  <a:pt x="1628" y="863"/>
                  <a:pt x="1623" y="863"/>
                </a:cubicBezTo>
                <a:cubicBezTo>
                  <a:pt x="1573" y="863"/>
                  <a:pt x="1526" y="886"/>
                  <a:pt x="1495" y="923"/>
                </a:cubicBezTo>
                <a:lnTo>
                  <a:pt x="1289" y="893"/>
                </a:lnTo>
                <a:cubicBezTo>
                  <a:pt x="1284" y="882"/>
                  <a:pt x="1278" y="871"/>
                  <a:pt x="1270" y="861"/>
                </a:cubicBezTo>
                <a:cubicBezTo>
                  <a:pt x="1243" y="825"/>
                  <a:pt x="1203" y="801"/>
                  <a:pt x="1158" y="795"/>
                </a:cubicBezTo>
                <a:cubicBezTo>
                  <a:pt x="1156" y="794"/>
                  <a:pt x="1154" y="794"/>
                  <a:pt x="1151" y="794"/>
                </a:cubicBezTo>
                <a:lnTo>
                  <a:pt x="1073" y="600"/>
                </a:lnTo>
                <a:cubicBezTo>
                  <a:pt x="1096" y="576"/>
                  <a:pt x="1111" y="545"/>
                  <a:pt x="1116" y="510"/>
                </a:cubicBezTo>
                <a:cubicBezTo>
                  <a:pt x="1122" y="465"/>
                  <a:pt x="1111" y="421"/>
                  <a:pt x="1084" y="385"/>
                </a:cubicBezTo>
                <a:cubicBezTo>
                  <a:pt x="1056" y="348"/>
                  <a:pt x="1017" y="325"/>
                  <a:pt x="972" y="318"/>
                </a:cubicBezTo>
                <a:cubicBezTo>
                  <a:pt x="964" y="317"/>
                  <a:pt x="956" y="317"/>
                  <a:pt x="948" y="317"/>
                </a:cubicBezTo>
                <a:cubicBezTo>
                  <a:pt x="887" y="317"/>
                  <a:pt x="833" y="349"/>
                  <a:pt x="803" y="399"/>
                </a:cubicBezTo>
                <a:lnTo>
                  <a:pt x="639" y="375"/>
                </a:lnTo>
                <a:cubicBezTo>
                  <a:pt x="621" y="311"/>
                  <a:pt x="568" y="261"/>
                  <a:pt x="499" y="251"/>
                </a:cubicBezTo>
                <a:cubicBezTo>
                  <a:pt x="491" y="250"/>
                  <a:pt x="483" y="249"/>
                  <a:pt x="475" y="249"/>
                </a:cubicBezTo>
                <a:cubicBezTo>
                  <a:pt x="391" y="249"/>
                  <a:pt x="318" y="312"/>
                  <a:pt x="307" y="395"/>
                </a:cubicBezTo>
                <a:cubicBezTo>
                  <a:pt x="301" y="433"/>
                  <a:pt x="309" y="469"/>
                  <a:pt x="326" y="501"/>
                </a:cubicBezTo>
                <a:lnTo>
                  <a:pt x="218" y="638"/>
                </a:lnTo>
                <a:cubicBezTo>
                  <a:pt x="212" y="636"/>
                  <a:pt x="205" y="635"/>
                  <a:pt x="198" y="634"/>
                </a:cubicBezTo>
                <a:cubicBezTo>
                  <a:pt x="190" y="633"/>
                  <a:pt x="182" y="632"/>
                  <a:pt x="174" y="632"/>
                </a:cubicBezTo>
                <a:cubicBezTo>
                  <a:pt x="90" y="632"/>
                  <a:pt x="18" y="695"/>
                  <a:pt x="6" y="778"/>
                </a:cubicBezTo>
                <a:cubicBezTo>
                  <a:pt x="0" y="823"/>
                  <a:pt x="11" y="868"/>
                  <a:pt x="39" y="904"/>
                </a:cubicBezTo>
                <a:cubicBezTo>
                  <a:pt x="66" y="940"/>
                  <a:pt x="106" y="964"/>
                  <a:pt x="151" y="970"/>
                </a:cubicBezTo>
                <a:cubicBezTo>
                  <a:pt x="158" y="971"/>
                  <a:pt x="167" y="972"/>
                  <a:pt x="175" y="972"/>
                </a:cubicBezTo>
                <a:cubicBezTo>
                  <a:pt x="258" y="972"/>
                  <a:pt x="331" y="909"/>
                  <a:pt x="343" y="826"/>
                </a:cubicBezTo>
                <a:cubicBezTo>
                  <a:pt x="348" y="789"/>
                  <a:pt x="341" y="752"/>
                  <a:pt x="323" y="720"/>
                </a:cubicBezTo>
                <a:lnTo>
                  <a:pt x="431" y="583"/>
                </a:lnTo>
                <a:cubicBezTo>
                  <a:pt x="437" y="585"/>
                  <a:pt x="444" y="586"/>
                  <a:pt x="451" y="587"/>
                </a:cubicBezTo>
                <a:cubicBezTo>
                  <a:pt x="459" y="588"/>
                  <a:pt x="467" y="589"/>
                  <a:pt x="475" y="589"/>
                </a:cubicBezTo>
                <a:cubicBezTo>
                  <a:pt x="535" y="589"/>
                  <a:pt x="589" y="556"/>
                  <a:pt x="619" y="507"/>
                </a:cubicBezTo>
                <a:lnTo>
                  <a:pt x="784" y="530"/>
                </a:lnTo>
                <a:cubicBezTo>
                  <a:pt x="801" y="594"/>
                  <a:pt x="855" y="645"/>
                  <a:pt x="924" y="655"/>
                </a:cubicBezTo>
                <a:cubicBezTo>
                  <a:pt x="931" y="655"/>
                  <a:pt x="937" y="656"/>
                  <a:pt x="944" y="656"/>
                </a:cubicBezTo>
                <a:lnTo>
                  <a:pt x="1018" y="840"/>
                </a:lnTo>
                <a:cubicBezTo>
                  <a:pt x="991" y="865"/>
                  <a:pt x="972" y="900"/>
                  <a:pt x="966" y="939"/>
                </a:cubicBezTo>
                <a:cubicBezTo>
                  <a:pt x="962" y="972"/>
                  <a:pt x="967" y="1004"/>
                  <a:pt x="980" y="1032"/>
                </a:cubicBezTo>
                <a:lnTo>
                  <a:pt x="882" y="1158"/>
                </a:lnTo>
                <a:cubicBezTo>
                  <a:pt x="877" y="1156"/>
                  <a:pt x="873" y="1155"/>
                  <a:pt x="868" y="1155"/>
                </a:cubicBezTo>
                <a:cubicBezTo>
                  <a:pt x="860" y="1154"/>
                  <a:pt x="852" y="1153"/>
                  <a:pt x="844" y="1153"/>
                </a:cubicBezTo>
                <a:cubicBezTo>
                  <a:pt x="760" y="1153"/>
                  <a:pt x="688" y="1216"/>
                  <a:pt x="676" y="1299"/>
                </a:cubicBezTo>
                <a:cubicBezTo>
                  <a:pt x="663" y="1392"/>
                  <a:pt x="727" y="1478"/>
                  <a:pt x="820" y="1491"/>
                </a:cubicBezTo>
                <a:cubicBezTo>
                  <a:pt x="825" y="1492"/>
                  <a:pt x="829" y="1492"/>
                  <a:pt x="834" y="1492"/>
                </a:cubicBezTo>
                <a:lnTo>
                  <a:pt x="899" y="1654"/>
                </a:lnTo>
                <a:cubicBezTo>
                  <a:pt x="874" y="1679"/>
                  <a:pt x="856" y="1712"/>
                  <a:pt x="851" y="1749"/>
                </a:cubicBezTo>
                <a:cubicBezTo>
                  <a:pt x="846" y="1786"/>
                  <a:pt x="853" y="1823"/>
                  <a:pt x="870" y="1855"/>
                </a:cubicBezTo>
                <a:lnTo>
                  <a:pt x="762" y="1993"/>
                </a:lnTo>
                <a:cubicBezTo>
                  <a:pt x="754" y="1991"/>
                  <a:pt x="745" y="1989"/>
                  <a:pt x="737" y="1987"/>
                </a:cubicBezTo>
                <a:cubicBezTo>
                  <a:pt x="729" y="1986"/>
                  <a:pt x="720" y="1986"/>
                  <a:pt x="712" y="1986"/>
                </a:cubicBezTo>
                <a:cubicBezTo>
                  <a:pt x="652" y="1986"/>
                  <a:pt x="598" y="2018"/>
                  <a:pt x="568" y="2067"/>
                </a:cubicBezTo>
                <a:lnTo>
                  <a:pt x="401" y="2044"/>
                </a:lnTo>
                <a:cubicBezTo>
                  <a:pt x="384" y="1980"/>
                  <a:pt x="330" y="1929"/>
                  <a:pt x="261" y="1920"/>
                </a:cubicBezTo>
                <a:cubicBezTo>
                  <a:pt x="253" y="1918"/>
                  <a:pt x="245" y="1918"/>
                  <a:pt x="237" y="1918"/>
                </a:cubicBezTo>
                <a:cubicBezTo>
                  <a:pt x="153" y="1918"/>
                  <a:pt x="81" y="1981"/>
                  <a:pt x="69" y="2064"/>
                </a:cubicBezTo>
                <a:cubicBezTo>
                  <a:pt x="56" y="2156"/>
                  <a:pt x="121" y="2243"/>
                  <a:pt x="213" y="2256"/>
                </a:cubicBezTo>
                <a:cubicBezTo>
                  <a:pt x="221" y="2257"/>
                  <a:pt x="229" y="2257"/>
                  <a:pt x="237" y="2257"/>
                </a:cubicBezTo>
                <a:cubicBezTo>
                  <a:pt x="298" y="2257"/>
                  <a:pt x="352" y="2225"/>
                  <a:pt x="382" y="2176"/>
                </a:cubicBezTo>
                <a:lnTo>
                  <a:pt x="549" y="2199"/>
                </a:lnTo>
                <a:cubicBezTo>
                  <a:pt x="554" y="2220"/>
                  <a:pt x="564" y="2240"/>
                  <a:pt x="577" y="2257"/>
                </a:cubicBezTo>
                <a:cubicBezTo>
                  <a:pt x="604" y="2294"/>
                  <a:pt x="644" y="2317"/>
                  <a:pt x="689" y="2323"/>
                </a:cubicBezTo>
                <a:cubicBezTo>
                  <a:pt x="697" y="2325"/>
                  <a:pt x="705" y="2325"/>
                  <a:pt x="713" y="2325"/>
                </a:cubicBezTo>
                <a:cubicBezTo>
                  <a:pt x="715" y="2325"/>
                  <a:pt x="718" y="2325"/>
                  <a:pt x="721" y="2325"/>
                </a:cubicBezTo>
                <a:lnTo>
                  <a:pt x="796" y="2511"/>
                </a:lnTo>
                <a:cubicBezTo>
                  <a:pt x="779" y="2533"/>
                  <a:pt x="768" y="2560"/>
                  <a:pt x="764" y="2588"/>
                </a:cubicBezTo>
                <a:cubicBezTo>
                  <a:pt x="757" y="2633"/>
                  <a:pt x="769" y="2678"/>
                  <a:pt x="796" y="2714"/>
                </a:cubicBezTo>
                <a:cubicBezTo>
                  <a:pt x="823" y="2750"/>
                  <a:pt x="863" y="2774"/>
                  <a:pt x="908" y="2780"/>
                </a:cubicBezTo>
                <a:cubicBezTo>
                  <a:pt x="916" y="2781"/>
                  <a:pt x="924" y="2782"/>
                  <a:pt x="932" y="2782"/>
                </a:cubicBezTo>
                <a:cubicBezTo>
                  <a:pt x="1016" y="2782"/>
                  <a:pt x="1088" y="2719"/>
                  <a:pt x="1100" y="2636"/>
                </a:cubicBezTo>
                <a:cubicBezTo>
                  <a:pt x="1106" y="2591"/>
                  <a:pt x="1095" y="2546"/>
                  <a:pt x="1068" y="2510"/>
                </a:cubicBezTo>
                <a:cubicBezTo>
                  <a:pt x="1040" y="2474"/>
                  <a:pt x="1001" y="2450"/>
                  <a:pt x="956" y="2444"/>
                </a:cubicBezTo>
                <a:cubicBezTo>
                  <a:pt x="948" y="2443"/>
                  <a:pt x="940" y="2442"/>
                  <a:pt x="932" y="2442"/>
                </a:cubicBezTo>
                <a:cubicBezTo>
                  <a:pt x="925" y="2442"/>
                  <a:pt x="919" y="2443"/>
                  <a:pt x="912" y="2444"/>
                </a:cubicBezTo>
                <a:lnTo>
                  <a:pt x="841" y="2266"/>
                </a:lnTo>
                <a:cubicBezTo>
                  <a:pt x="862" y="2242"/>
                  <a:pt x="876" y="2212"/>
                  <a:pt x="881" y="2179"/>
                </a:cubicBezTo>
                <a:cubicBezTo>
                  <a:pt x="885" y="2146"/>
                  <a:pt x="880" y="2114"/>
                  <a:pt x="867" y="2084"/>
                </a:cubicBezTo>
                <a:lnTo>
                  <a:pt x="981" y="1939"/>
                </a:lnTo>
                <a:cubicBezTo>
                  <a:pt x="986" y="1940"/>
                  <a:pt x="990" y="1941"/>
                  <a:pt x="995" y="1941"/>
                </a:cubicBezTo>
                <a:cubicBezTo>
                  <a:pt x="1003" y="1943"/>
                  <a:pt x="1011" y="1943"/>
                  <a:pt x="1019" y="1943"/>
                </a:cubicBezTo>
                <a:cubicBezTo>
                  <a:pt x="1080" y="1943"/>
                  <a:pt x="1134" y="1911"/>
                  <a:pt x="1164" y="1861"/>
                </a:cubicBezTo>
                <a:lnTo>
                  <a:pt x="1344" y="1887"/>
                </a:lnTo>
                <a:cubicBezTo>
                  <a:pt x="1350" y="1908"/>
                  <a:pt x="1359" y="1927"/>
                  <a:pt x="1372" y="1945"/>
                </a:cubicBezTo>
                <a:cubicBezTo>
                  <a:pt x="1400" y="1981"/>
                  <a:pt x="1439" y="2005"/>
                  <a:pt x="1484" y="2011"/>
                </a:cubicBezTo>
                <a:cubicBezTo>
                  <a:pt x="1491" y="2012"/>
                  <a:pt x="1497" y="2012"/>
                  <a:pt x="1503" y="2013"/>
                </a:cubicBezTo>
                <a:lnTo>
                  <a:pt x="1569" y="2175"/>
                </a:lnTo>
                <a:cubicBezTo>
                  <a:pt x="1543" y="2200"/>
                  <a:pt x="1526" y="2233"/>
                  <a:pt x="1520" y="2270"/>
                </a:cubicBezTo>
                <a:cubicBezTo>
                  <a:pt x="1507" y="2363"/>
                  <a:pt x="1572" y="2449"/>
                  <a:pt x="1665" y="2462"/>
                </a:cubicBezTo>
                <a:cubicBezTo>
                  <a:pt x="1673" y="2463"/>
                  <a:pt x="1681" y="2464"/>
                  <a:pt x="1689" y="2464"/>
                </a:cubicBezTo>
                <a:cubicBezTo>
                  <a:pt x="1749" y="2464"/>
                  <a:pt x="1803" y="2431"/>
                  <a:pt x="1833" y="2382"/>
                </a:cubicBezTo>
                <a:lnTo>
                  <a:pt x="1998" y="2406"/>
                </a:lnTo>
                <a:cubicBezTo>
                  <a:pt x="2004" y="2426"/>
                  <a:pt x="2013" y="2446"/>
                  <a:pt x="2027" y="2464"/>
                </a:cubicBezTo>
                <a:cubicBezTo>
                  <a:pt x="2054" y="2500"/>
                  <a:pt x="2093" y="2523"/>
                  <a:pt x="2138" y="2530"/>
                </a:cubicBezTo>
                <a:cubicBezTo>
                  <a:pt x="2146" y="2531"/>
                  <a:pt x="2154" y="2531"/>
                  <a:pt x="2162" y="2531"/>
                </a:cubicBezTo>
                <a:cubicBezTo>
                  <a:pt x="2246" y="2531"/>
                  <a:pt x="2318" y="2469"/>
                  <a:pt x="2330" y="2386"/>
                </a:cubicBezTo>
                <a:cubicBezTo>
                  <a:pt x="2344" y="2293"/>
                  <a:pt x="2279" y="2207"/>
                  <a:pt x="2186" y="2194"/>
                </a:cubicBezTo>
                <a:cubicBezTo>
                  <a:pt x="2178" y="2192"/>
                  <a:pt x="2170" y="2192"/>
                  <a:pt x="2162" y="2192"/>
                </a:cubicBezTo>
                <a:cubicBezTo>
                  <a:pt x="2102" y="2192"/>
                  <a:pt x="2048" y="2225"/>
                  <a:pt x="2017" y="2274"/>
                </a:cubicBezTo>
                <a:lnTo>
                  <a:pt x="1852" y="2250"/>
                </a:lnTo>
                <a:cubicBezTo>
                  <a:pt x="1835" y="2187"/>
                  <a:pt x="1782" y="2136"/>
                  <a:pt x="1712" y="2126"/>
                </a:cubicBezTo>
                <a:cubicBezTo>
                  <a:pt x="1706" y="2125"/>
                  <a:pt x="1700" y="2125"/>
                  <a:pt x="1693" y="2125"/>
                </a:cubicBezTo>
                <a:lnTo>
                  <a:pt x="1628" y="1963"/>
                </a:lnTo>
                <a:cubicBezTo>
                  <a:pt x="1653" y="1937"/>
                  <a:pt x="1671" y="1904"/>
                  <a:pt x="1676" y="1867"/>
                </a:cubicBezTo>
                <a:cubicBezTo>
                  <a:pt x="1682" y="1829"/>
                  <a:pt x="1674" y="1793"/>
                  <a:pt x="1657" y="1762"/>
                </a:cubicBezTo>
                <a:lnTo>
                  <a:pt x="1764" y="1625"/>
                </a:lnTo>
                <a:cubicBezTo>
                  <a:pt x="1765" y="1625"/>
                  <a:pt x="1767" y="1626"/>
                  <a:pt x="1769" y="1626"/>
                </a:cubicBezTo>
                <a:cubicBezTo>
                  <a:pt x="1777" y="1627"/>
                  <a:pt x="1785" y="1628"/>
                  <a:pt x="1793" y="1628"/>
                </a:cubicBezTo>
                <a:cubicBezTo>
                  <a:pt x="1853" y="1628"/>
                  <a:pt x="1907" y="1595"/>
                  <a:pt x="1937" y="1546"/>
                </a:cubicBezTo>
                <a:lnTo>
                  <a:pt x="2117" y="1571"/>
                </a:lnTo>
                <a:cubicBezTo>
                  <a:pt x="2123" y="1592"/>
                  <a:pt x="2132" y="1612"/>
                  <a:pt x="2145" y="1629"/>
                </a:cubicBezTo>
                <a:cubicBezTo>
                  <a:pt x="2172" y="1666"/>
                  <a:pt x="2212" y="1689"/>
                  <a:pt x="2257" y="1695"/>
                </a:cubicBezTo>
                <a:cubicBezTo>
                  <a:pt x="2265" y="1697"/>
                  <a:pt x="2273" y="1697"/>
                  <a:pt x="2281" y="1697"/>
                </a:cubicBezTo>
                <a:cubicBezTo>
                  <a:pt x="2283" y="1697"/>
                  <a:pt x="2284" y="1697"/>
                  <a:pt x="2286" y="1697"/>
                </a:cubicBezTo>
                <a:lnTo>
                  <a:pt x="2352" y="1860"/>
                </a:lnTo>
                <a:cubicBezTo>
                  <a:pt x="2326" y="1886"/>
                  <a:pt x="2309" y="1919"/>
                  <a:pt x="2304" y="1956"/>
                </a:cubicBezTo>
                <a:cubicBezTo>
                  <a:pt x="2290" y="2049"/>
                  <a:pt x="2355" y="2135"/>
                  <a:pt x="2448" y="2148"/>
                </a:cubicBezTo>
                <a:cubicBezTo>
                  <a:pt x="2456" y="2149"/>
                  <a:pt x="2464" y="2150"/>
                  <a:pt x="2472" y="2150"/>
                </a:cubicBezTo>
                <a:cubicBezTo>
                  <a:pt x="2556" y="2150"/>
                  <a:pt x="2628" y="2087"/>
                  <a:pt x="2640" y="2004"/>
                </a:cubicBezTo>
                <a:cubicBezTo>
                  <a:pt x="2653" y="1911"/>
                  <a:pt x="2588" y="1825"/>
                  <a:pt x="2495" y="1812"/>
                </a:cubicBezTo>
                <a:close/>
                <a:moveTo>
                  <a:pt x="1624" y="1434"/>
                </a:moveTo>
                <a:cubicBezTo>
                  <a:pt x="1619" y="1476"/>
                  <a:pt x="1628" y="1517"/>
                  <a:pt x="1652" y="1552"/>
                </a:cubicBezTo>
                <a:lnTo>
                  <a:pt x="1552" y="1679"/>
                </a:lnTo>
                <a:cubicBezTo>
                  <a:pt x="1545" y="1677"/>
                  <a:pt x="1539" y="1676"/>
                  <a:pt x="1532" y="1675"/>
                </a:cubicBezTo>
                <a:cubicBezTo>
                  <a:pt x="1524" y="1674"/>
                  <a:pt x="1516" y="1673"/>
                  <a:pt x="1508" y="1673"/>
                </a:cubicBezTo>
                <a:cubicBezTo>
                  <a:pt x="1448" y="1673"/>
                  <a:pt x="1393" y="1706"/>
                  <a:pt x="1363" y="1755"/>
                </a:cubicBezTo>
                <a:lnTo>
                  <a:pt x="1183" y="1729"/>
                </a:lnTo>
                <a:cubicBezTo>
                  <a:pt x="1166" y="1666"/>
                  <a:pt x="1112" y="1615"/>
                  <a:pt x="1043" y="1605"/>
                </a:cubicBezTo>
                <a:cubicBezTo>
                  <a:pt x="1036" y="1604"/>
                  <a:pt x="1029" y="1604"/>
                  <a:pt x="1023" y="1604"/>
                </a:cubicBezTo>
                <a:lnTo>
                  <a:pt x="960" y="1447"/>
                </a:lnTo>
                <a:cubicBezTo>
                  <a:pt x="987" y="1421"/>
                  <a:pt x="1006" y="1386"/>
                  <a:pt x="1012" y="1347"/>
                </a:cubicBezTo>
                <a:cubicBezTo>
                  <a:pt x="1018" y="1307"/>
                  <a:pt x="1009" y="1268"/>
                  <a:pt x="990" y="1236"/>
                </a:cubicBezTo>
                <a:lnTo>
                  <a:pt x="1078" y="1123"/>
                </a:lnTo>
                <a:cubicBezTo>
                  <a:pt x="1089" y="1127"/>
                  <a:pt x="1099" y="1129"/>
                  <a:pt x="1110" y="1131"/>
                </a:cubicBezTo>
                <a:cubicBezTo>
                  <a:pt x="1118" y="1132"/>
                  <a:pt x="1127" y="1133"/>
                  <a:pt x="1135" y="1133"/>
                </a:cubicBezTo>
                <a:cubicBezTo>
                  <a:pt x="1204" y="1133"/>
                  <a:pt x="1265" y="1090"/>
                  <a:pt x="1291" y="1028"/>
                </a:cubicBezTo>
                <a:lnTo>
                  <a:pt x="1455" y="1052"/>
                </a:lnTo>
                <a:cubicBezTo>
                  <a:pt x="1458" y="1081"/>
                  <a:pt x="1469" y="1110"/>
                  <a:pt x="1488" y="1134"/>
                </a:cubicBezTo>
                <a:cubicBezTo>
                  <a:pt x="1515" y="1171"/>
                  <a:pt x="1555" y="1194"/>
                  <a:pt x="1600" y="1200"/>
                </a:cubicBezTo>
                <a:cubicBezTo>
                  <a:pt x="1607" y="1202"/>
                  <a:pt x="1615" y="1202"/>
                  <a:pt x="1622" y="1202"/>
                </a:cubicBezTo>
                <a:lnTo>
                  <a:pt x="1676" y="1335"/>
                </a:lnTo>
                <a:cubicBezTo>
                  <a:pt x="1649" y="1361"/>
                  <a:pt x="1630" y="1395"/>
                  <a:pt x="1624" y="1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iology_175175">
            <a:extLst>
              <a:ext uri="{FF2B5EF4-FFF2-40B4-BE49-F238E27FC236}">
                <a16:creationId xmlns:a16="http://schemas.microsoft.com/office/drawing/2014/main" id="{DFB794E7-5BA1-0A41-B104-7BB7E6761201}"/>
              </a:ext>
            </a:extLst>
          </p:cNvPr>
          <p:cNvSpPr>
            <a:spLocks noChangeAspect="1"/>
          </p:cNvSpPr>
          <p:nvPr/>
        </p:nvSpPr>
        <p:spPr>
          <a:xfrm>
            <a:off x="4425965" y="4655308"/>
            <a:ext cx="579452" cy="609685"/>
          </a:xfrm>
          <a:custGeom>
            <a:avLst/>
            <a:gdLst>
              <a:gd name="connsiteX0" fmla="*/ 219763 w 576367"/>
              <a:gd name="connsiteY0" fmla="*/ 466277 h 606439"/>
              <a:gd name="connsiteX1" fmla="*/ 229357 w 576367"/>
              <a:gd name="connsiteY1" fmla="*/ 467544 h 606439"/>
              <a:gd name="connsiteX2" fmla="*/ 234006 w 576367"/>
              <a:gd name="connsiteY2" fmla="*/ 484789 h 606439"/>
              <a:gd name="connsiteX3" fmla="*/ 195485 w 576367"/>
              <a:gd name="connsiteY3" fmla="*/ 551683 h 606439"/>
              <a:gd name="connsiteX4" fmla="*/ 184479 w 576367"/>
              <a:gd name="connsiteY4" fmla="*/ 558031 h 606439"/>
              <a:gd name="connsiteX5" fmla="*/ 178217 w 576367"/>
              <a:gd name="connsiteY5" fmla="*/ 556326 h 606439"/>
              <a:gd name="connsiteX6" fmla="*/ 173568 w 576367"/>
              <a:gd name="connsiteY6" fmla="*/ 539081 h 606439"/>
              <a:gd name="connsiteX7" fmla="*/ 212089 w 576367"/>
              <a:gd name="connsiteY7" fmla="*/ 472187 h 606439"/>
              <a:gd name="connsiteX8" fmla="*/ 219763 w 576367"/>
              <a:gd name="connsiteY8" fmla="*/ 466277 h 606439"/>
              <a:gd name="connsiteX9" fmla="*/ 89194 w 576367"/>
              <a:gd name="connsiteY9" fmla="*/ 367093 h 606439"/>
              <a:gd name="connsiteX10" fmla="*/ 27232 w 576367"/>
              <a:gd name="connsiteY10" fmla="*/ 474164 h 606439"/>
              <a:gd name="connsiteX11" fmla="*/ 89194 w 576367"/>
              <a:gd name="connsiteY11" fmla="*/ 581140 h 606439"/>
              <a:gd name="connsiteX12" fmla="*/ 213309 w 576367"/>
              <a:gd name="connsiteY12" fmla="*/ 581140 h 606439"/>
              <a:gd name="connsiteX13" fmla="*/ 275271 w 576367"/>
              <a:gd name="connsiteY13" fmla="*/ 474164 h 606439"/>
              <a:gd name="connsiteX14" fmla="*/ 213309 w 576367"/>
              <a:gd name="connsiteY14" fmla="*/ 367093 h 606439"/>
              <a:gd name="connsiteX15" fmla="*/ 81888 w 576367"/>
              <a:gd name="connsiteY15" fmla="*/ 341889 h 606439"/>
              <a:gd name="connsiteX16" fmla="*/ 220520 w 576367"/>
              <a:gd name="connsiteY16" fmla="*/ 341889 h 606439"/>
              <a:gd name="connsiteX17" fmla="*/ 231527 w 576367"/>
              <a:gd name="connsiteY17" fmla="*/ 348143 h 606439"/>
              <a:gd name="connsiteX18" fmla="*/ 300796 w 576367"/>
              <a:gd name="connsiteY18" fmla="*/ 467816 h 606439"/>
              <a:gd name="connsiteX19" fmla="*/ 300796 w 576367"/>
              <a:gd name="connsiteY19" fmla="*/ 480513 h 606439"/>
              <a:gd name="connsiteX20" fmla="*/ 231527 w 576367"/>
              <a:gd name="connsiteY20" fmla="*/ 600091 h 606439"/>
              <a:gd name="connsiteX21" fmla="*/ 220520 w 576367"/>
              <a:gd name="connsiteY21" fmla="*/ 606439 h 606439"/>
              <a:gd name="connsiteX22" fmla="*/ 81888 w 576367"/>
              <a:gd name="connsiteY22" fmla="*/ 606439 h 606439"/>
              <a:gd name="connsiteX23" fmla="*/ 70976 w 576367"/>
              <a:gd name="connsiteY23" fmla="*/ 600091 h 606439"/>
              <a:gd name="connsiteX24" fmla="*/ 1707 w 576367"/>
              <a:gd name="connsiteY24" fmla="*/ 480513 h 606439"/>
              <a:gd name="connsiteX25" fmla="*/ 1707 w 576367"/>
              <a:gd name="connsiteY25" fmla="*/ 467816 h 606439"/>
              <a:gd name="connsiteX26" fmla="*/ 70976 w 576367"/>
              <a:gd name="connsiteY26" fmla="*/ 348143 h 606439"/>
              <a:gd name="connsiteX27" fmla="*/ 81888 w 576367"/>
              <a:gd name="connsiteY27" fmla="*/ 341889 h 606439"/>
              <a:gd name="connsiteX28" fmla="*/ 390852 w 576367"/>
              <a:gd name="connsiteY28" fmla="*/ 239358 h 606439"/>
              <a:gd name="connsiteX29" fmla="*/ 493674 w 576367"/>
              <a:gd name="connsiteY29" fmla="*/ 239358 h 606439"/>
              <a:gd name="connsiteX30" fmla="*/ 506301 w 576367"/>
              <a:gd name="connsiteY30" fmla="*/ 251954 h 606439"/>
              <a:gd name="connsiteX31" fmla="*/ 493674 w 576367"/>
              <a:gd name="connsiteY31" fmla="*/ 264550 h 606439"/>
              <a:gd name="connsiteX32" fmla="*/ 390852 w 576367"/>
              <a:gd name="connsiteY32" fmla="*/ 264550 h 606439"/>
              <a:gd name="connsiteX33" fmla="*/ 378225 w 576367"/>
              <a:gd name="connsiteY33" fmla="*/ 251954 h 606439"/>
              <a:gd name="connsiteX34" fmla="*/ 390852 w 576367"/>
              <a:gd name="connsiteY34" fmla="*/ 239358 h 606439"/>
              <a:gd name="connsiteX35" fmla="*/ 363058 w 576367"/>
              <a:gd name="connsiteY35" fmla="*/ 196208 h 606439"/>
              <a:gd name="connsiteX36" fmla="*/ 301096 w 576367"/>
              <a:gd name="connsiteY36" fmla="*/ 303184 h 606439"/>
              <a:gd name="connsiteX37" fmla="*/ 363058 w 576367"/>
              <a:gd name="connsiteY37" fmla="*/ 410160 h 606439"/>
              <a:gd name="connsiteX38" fmla="*/ 487173 w 576367"/>
              <a:gd name="connsiteY38" fmla="*/ 410160 h 606439"/>
              <a:gd name="connsiteX39" fmla="*/ 549135 w 576367"/>
              <a:gd name="connsiteY39" fmla="*/ 303184 h 606439"/>
              <a:gd name="connsiteX40" fmla="*/ 487173 w 576367"/>
              <a:gd name="connsiteY40" fmla="*/ 196208 h 606439"/>
              <a:gd name="connsiteX41" fmla="*/ 355847 w 576367"/>
              <a:gd name="connsiteY41" fmla="*/ 170909 h 606439"/>
              <a:gd name="connsiteX42" fmla="*/ 494479 w 576367"/>
              <a:gd name="connsiteY42" fmla="*/ 170909 h 606439"/>
              <a:gd name="connsiteX43" fmla="*/ 505391 w 576367"/>
              <a:gd name="connsiteY43" fmla="*/ 177163 h 606439"/>
              <a:gd name="connsiteX44" fmla="*/ 574660 w 576367"/>
              <a:gd name="connsiteY44" fmla="*/ 296835 h 606439"/>
              <a:gd name="connsiteX45" fmla="*/ 574660 w 576367"/>
              <a:gd name="connsiteY45" fmla="*/ 309532 h 606439"/>
              <a:gd name="connsiteX46" fmla="*/ 505391 w 576367"/>
              <a:gd name="connsiteY46" fmla="*/ 429205 h 606439"/>
              <a:gd name="connsiteX47" fmla="*/ 494479 w 576367"/>
              <a:gd name="connsiteY47" fmla="*/ 435459 h 606439"/>
              <a:gd name="connsiteX48" fmla="*/ 355847 w 576367"/>
              <a:gd name="connsiteY48" fmla="*/ 435459 h 606439"/>
              <a:gd name="connsiteX49" fmla="*/ 344840 w 576367"/>
              <a:gd name="connsiteY49" fmla="*/ 429205 h 606439"/>
              <a:gd name="connsiteX50" fmla="*/ 275571 w 576367"/>
              <a:gd name="connsiteY50" fmla="*/ 309532 h 606439"/>
              <a:gd name="connsiteX51" fmla="*/ 275571 w 576367"/>
              <a:gd name="connsiteY51" fmla="*/ 296835 h 606439"/>
              <a:gd name="connsiteX52" fmla="*/ 344840 w 576367"/>
              <a:gd name="connsiteY52" fmla="*/ 177163 h 606439"/>
              <a:gd name="connsiteX53" fmla="*/ 355847 w 576367"/>
              <a:gd name="connsiteY53" fmla="*/ 170909 h 606439"/>
              <a:gd name="connsiteX54" fmla="*/ 118520 w 576367"/>
              <a:gd name="connsiteY54" fmla="*/ 49541 h 606439"/>
              <a:gd name="connsiteX55" fmla="*/ 128118 w 576367"/>
              <a:gd name="connsiteY55" fmla="*/ 50856 h 606439"/>
              <a:gd name="connsiteX56" fmla="*/ 132673 w 576367"/>
              <a:gd name="connsiteY56" fmla="*/ 68107 h 606439"/>
              <a:gd name="connsiteX57" fmla="*/ 85598 w 576367"/>
              <a:gd name="connsiteY57" fmla="*/ 149340 h 606439"/>
              <a:gd name="connsiteX58" fmla="*/ 74683 w 576367"/>
              <a:gd name="connsiteY58" fmla="*/ 155596 h 606439"/>
              <a:gd name="connsiteX59" fmla="*/ 68324 w 576367"/>
              <a:gd name="connsiteY59" fmla="*/ 153890 h 606439"/>
              <a:gd name="connsiteX60" fmla="*/ 63769 w 576367"/>
              <a:gd name="connsiteY60" fmla="*/ 136638 h 606439"/>
              <a:gd name="connsiteX61" fmla="*/ 110844 w 576367"/>
              <a:gd name="connsiteY61" fmla="*/ 55406 h 606439"/>
              <a:gd name="connsiteX62" fmla="*/ 118520 w 576367"/>
              <a:gd name="connsiteY62" fmla="*/ 49541 h 606439"/>
              <a:gd name="connsiteX63" fmla="*/ 89194 w 576367"/>
              <a:gd name="connsiteY63" fmla="*/ 25299 h 606439"/>
              <a:gd name="connsiteX64" fmla="*/ 27232 w 576367"/>
              <a:gd name="connsiteY64" fmla="*/ 132275 h 606439"/>
              <a:gd name="connsiteX65" fmla="*/ 89194 w 576367"/>
              <a:gd name="connsiteY65" fmla="*/ 239346 h 606439"/>
              <a:gd name="connsiteX66" fmla="*/ 213309 w 576367"/>
              <a:gd name="connsiteY66" fmla="*/ 239346 h 606439"/>
              <a:gd name="connsiteX67" fmla="*/ 275271 w 576367"/>
              <a:gd name="connsiteY67" fmla="*/ 132275 h 606439"/>
              <a:gd name="connsiteX68" fmla="*/ 213309 w 576367"/>
              <a:gd name="connsiteY68" fmla="*/ 25299 h 606439"/>
              <a:gd name="connsiteX69" fmla="*/ 81888 w 576367"/>
              <a:gd name="connsiteY69" fmla="*/ 0 h 606439"/>
              <a:gd name="connsiteX70" fmla="*/ 220520 w 576367"/>
              <a:gd name="connsiteY70" fmla="*/ 0 h 606439"/>
              <a:gd name="connsiteX71" fmla="*/ 231527 w 576367"/>
              <a:gd name="connsiteY71" fmla="*/ 6348 h 606439"/>
              <a:gd name="connsiteX72" fmla="*/ 300796 w 576367"/>
              <a:gd name="connsiteY72" fmla="*/ 125926 h 606439"/>
              <a:gd name="connsiteX73" fmla="*/ 300796 w 576367"/>
              <a:gd name="connsiteY73" fmla="*/ 138623 h 606439"/>
              <a:gd name="connsiteX74" fmla="*/ 231527 w 576367"/>
              <a:gd name="connsiteY74" fmla="*/ 258296 h 606439"/>
              <a:gd name="connsiteX75" fmla="*/ 220520 w 576367"/>
              <a:gd name="connsiteY75" fmla="*/ 264550 h 606439"/>
              <a:gd name="connsiteX76" fmla="*/ 81888 w 576367"/>
              <a:gd name="connsiteY76" fmla="*/ 264550 h 606439"/>
              <a:gd name="connsiteX77" fmla="*/ 70976 w 576367"/>
              <a:gd name="connsiteY77" fmla="*/ 258296 h 606439"/>
              <a:gd name="connsiteX78" fmla="*/ 1707 w 576367"/>
              <a:gd name="connsiteY78" fmla="*/ 138623 h 606439"/>
              <a:gd name="connsiteX79" fmla="*/ 1707 w 576367"/>
              <a:gd name="connsiteY79" fmla="*/ 125926 h 606439"/>
              <a:gd name="connsiteX80" fmla="*/ 70976 w 576367"/>
              <a:gd name="connsiteY80" fmla="*/ 6348 h 606439"/>
              <a:gd name="connsiteX81" fmla="*/ 81888 w 576367"/>
              <a:gd name="connsiteY81" fmla="*/ 0 h 60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76367" h="606439">
                <a:moveTo>
                  <a:pt x="219763" y="466277"/>
                </a:moveTo>
                <a:cubicBezTo>
                  <a:pt x="222882" y="465436"/>
                  <a:pt x="226321" y="465791"/>
                  <a:pt x="229357" y="467544"/>
                </a:cubicBezTo>
                <a:cubicBezTo>
                  <a:pt x="235430" y="470955"/>
                  <a:pt x="237517" y="478725"/>
                  <a:pt x="234006" y="484789"/>
                </a:cubicBezTo>
                <a:lnTo>
                  <a:pt x="195485" y="551683"/>
                </a:lnTo>
                <a:cubicBezTo>
                  <a:pt x="193208" y="555757"/>
                  <a:pt x="188938" y="558031"/>
                  <a:pt x="184479" y="558031"/>
                </a:cubicBezTo>
                <a:cubicBezTo>
                  <a:pt x="182391" y="558031"/>
                  <a:pt x="180209" y="557463"/>
                  <a:pt x="178217" y="556326"/>
                </a:cubicBezTo>
                <a:cubicBezTo>
                  <a:pt x="172144" y="552915"/>
                  <a:pt x="170057" y="545145"/>
                  <a:pt x="173568" y="539081"/>
                </a:cubicBezTo>
                <a:lnTo>
                  <a:pt x="212089" y="472187"/>
                </a:lnTo>
                <a:cubicBezTo>
                  <a:pt x="213845" y="469155"/>
                  <a:pt x="216644" y="467117"/>
                  <a:pt x="219763" y="466277"/>
                </a:cubicBezTo>
                <a:close/>
                <a:moveTo>
                  <a:pt x="89194" y="367093"/>
                </a:moveTo>
                <a:lnTo>
                  <a:pt x="27232" y="474164"/>
                </a:lnTo>
                <a:lnTo>
                  <a:pt x="89194" y="581140"/>
                </a:lnTo>
                <a:lnTo>
                  <a:pt x="213309" y="581140"/>
                </a:lnTo>
                <a:lnTo>
                  <a:pt x="275271" y="474164"/>
                </a:lnTo>
                <a:lnTo>
                  <a:pt x="213309" y="367093"/>
                </a:lnTo>
                <a:close/>
                <a:moveTo>
                  <a:pt x="81888" y="341889"/>
                </a:moveTo>
                <a:lnTo>
                  <a:pt x="220520" y="341889"/>
                </a:lnTo>
                <a:cubicBezTo>
                  <a:pt x="225075" y="341889"/>
                  <a:pt x="229250" y="344258"/>
                  <a:pt x="231527" y="348143"/>
                </a:cubicBezTo>
                <a:lnTo>
                  <a:pt x="300796" y="467816"/>
                </a:lnTo>
                <a:cubicBezTo>
                  <a:pt x="303073" y="471701"/>
                  <a:pt x="303073" y="476533"/>
                  <a:pt x="300796" y="480513"/>
                </a:cubicBezTo>
                <a:lnTo>
                  <a:pt x="231527" y="600091"/>
                </a:lnTo>
                <a:cubicBezTo>
                  <a:pt x="229250" y="604070"/>
                  <a:pt x="225075" y="606439"/>
                  <a:pt x="220520" y="606439"/>
                </a:cubicBezTo>
                <a:lnTo>
                  <a:pt x="81888" y="606439"/>
                </a:lnTo>
                <a:cubicBezTo>
                  <a:pt x="77428" y="606439"/>
                  <a:pt x="73253" y="604070"/>
                  <a:pt x="70976" y="600091"/>
                </a:cubicBezTo>
                <a:lnTo>
                  <a:pt x="1707" y="480513"/>
                </a:lnTo>
                <a:cubicBezTo>
                  <a:pt x="-570" y="476533"/>
                  <a:pt x="-570" y="471701"/>
                  <a:pt x="1707" y="467816"/>
                </a:cubicBezTo>
                <a:lnTo>
                  <a:pt x="70976" y="348143"/>
                </a:lnTo>
                <a:cubicBezTo>
                  <a:pt x="73253" y="344258"/>
                  <a:pt x="77428" y="341889"/>
                  <a:pt x="81888" y="341889"/>
                </a:cubicBezTo>
                <a:close/>
                <a:moveTo>
                  <a:pt x="390852" y="239358"/>
                </a:moveTo>
                <a:lnTo>
                  <a:pt x="493674" y="239358"/>
                </a:lnTo>
                <a:cubicBezTo>
                  <a:pt x="500605" y="239358"/>
                  <a:pt x="506301" y="244946"/>
                  <a:pt x="506301" y="251954"/>
                </a:cubicBezTo>
                <a:cubicBezTo>
                  <a:pt x="506301" y="258962"/>
                  <a:pt x="500605" y="264550"/>
                  <a:pt x="493674" y="264550"/>
                </a:cubicBezTo>
                <a:lnTo>
                  <a:pt x="390852" y="264550"/>
                </a:lnTo>
                <a:cubicBezTo>
                  <a:pt x="383921" y="264550"/>
                  <a:pt x="378225" y="258962"/>
                  <a:pt x="378225" y="251954"/>
                </a:cubicBezTo>
                <a:cubicBezTo>
                  <a:pt x="378225" y="244946"/>
                  <a:pt x="383921" y="239358"/>
                  <a:pt x="390852" y="239358"/>
                </a:cubicBezTo>
                <a:close/>
                <a:moveTo>
                  <a:pt x="363058" y="196208"/>
                </a:moveTo>
                <a:lnTo>
                  <a:pt x="301096" y="303184"/>
                </a:lnTo>
                <a:lnTo>
                  <a:pt x="363058" y="410160"/>
                </a:lnTo>
                <a:lnTo>
                  <a:pt x="487173" y="410160"/>
                </a:lnTo>
                <a:lnTo>
                  <a:pt x="549135" y="303184"/>
                </a:lnTo>
                <a:lnTo>
                  <a:pt x="487173" y="196208"/>
                </a:lnTo>
                <a:close/>
                <a:moveTo>
                  <a:pt x="355847" y="170909"/>
                </a:moveTo>
                <a:lnTo>
                  <a:pt x="494479" y="170909"/>
                </a:lnTo>
                <a:cubicBezTo>
                  <a:pt x="498939" y="170909"/>
                  <a:pt x="503114" y="173278"/>
                  <a:pt x="505391" y="177163"/>
                </a:cubicBezTo>
                <a:lnTo>
                  <a:pt x="574660" y="296835"/>
                </a:lnTo>
                <a:cubicBezTo>
                  <a:pt x="576937" y="300815"/>
                  <a:pt x="576937" y="305553"/>
                  <a:pt x="574660" y="309532"/>
                </a:cubicBezTo>
                <a:lnTo>
                  <a:pt x="505391" y="429205"/>
                </a:lnTo>
                <a:cubicBezTo>
                  <a:pt x="503114" y="433090"/>
                  <a:pt x="498939" y="435459"/>
                  <a:pt x="494479" y="435459"/>
                </a:cubicBezTo>
                <a:lnTo>
                  <a:pt x="355847" y="435459"/>
                </a:lnTo>
                <a:cubicBezTo>
                  <a:pt x="351292" y="435459"/>
                  <a:pt x="347117" y="433090"/>
                  <a:pt x="344840" y="429205"/>
                </a:cubicBezTo>
                <a:lnTo>
                  <a:pt x="275571" y="309532"/>
                </a:lnTo>
                <a:cubicBezTo>
                  <a:pt x="273294" y="305553"/>
                  <a:pt x="273294" y="300815"/>
                  <a:pt x="275571" y="296835"/>
                </a:cubicBezTo>
                <a:lnTo>
                  <a:pt x="344840" y="177163"/>
                </a:lnTo>
                <a:cubicBezTo>
                  <a:pt x="347117" y="173278"/>
                  <a:pt x="351292" y="170909"/>
                  <a:pt x="355847" y="170909"/>
                </a:cubicBezTo>
                <a:close/>
                <a:moveTo>
                  <a:pt x="118520" y="49541"/>
                </a:moveTo>
                <a:cubicBezTo>
                  <a:pt x="121640" y="48723"/>
                  <a:pt x="125081" y="49103"/>
                  <a:pt x="128118" y="50856"/>
                </a:cubicBezTo>
                <a:cubicBezTo>
                  <a:pt x="134192" y="54268"/>
                  <a:pt x="136185" y="62041"/>
                  <a:pt x="132673" y="68107"/>
                </a:cubicBezTo>
                <a:lnTo>
                  <a:pt x="85598" y="149340"/>
                </a:lnTo>
                <a:cubicBezTo>
                  <a:pt x="83320" y="153321"/>
                  <a:pt x="79049" y="155596"/>
                  <a:pt x="74683" y="155596"/>
                </a:cubicBezTo>
                <a:cubicBezTo>
                  <a:pt x="72500" y="155596"/>
                  <a:pt x="70317" y="155027"/>
                  <a:pt x="68324" y="153890"/>
                </a:cubicBezTo>
                <a:cubicBezTo>
                  <a:pt x="62250" y="150383"/>
                  <a:pt x="60257" y="142705"/>
                  <a:pt x="63769" y="136638"/>
                </a:cubicBezTo>
                <a:lnTo>
                  <a:pt x="110844" y="55406"/>
                </a:lnTo>
                <a:cubicBezTo>
                  <a:pt x="112600" y="52373"/>
                  <a:pt x="115400" y="50358"/>
                  <a:pt x="118520" y="49541"/>
                </a:cubicBezTo>
                <a:close/>
                <a:moveTo>
                  <a:pt x="89194" y="25299"/>
                </a:moveTo>
                <a:lnTo>
                  <a:pt x="27232" y="132275"/>
                </a:lnTo>
                <a:lnTo>
                  <a:pt x="89194" y="239346"/>
                </a:lnTo>
                <a:lnTo>
                  <a:pt x="213309" y="239346"/>
                </a:lnTo>
                <a:lnTo>
                  <a:pt x="275271" y="132275"/>
                </a:lnTo>
                <a:lnTo>
                  <a:pt x="213309" y="25299"/>
                </a:lnTo>
                <a:close/>
                <a:moveTo>
                  <a:pt x="81888" y="0"/>
                </a:moveTo>
                <a:lnTo>
                  <a:pt x="220520" y="0"/>
                </a:lnTo>
                <a:cubicBezTo>
                  <a:pt x="225075" y="0"/>
                  <a:pt x="229250" y="2369"/>
                  <a:pt x="231527" y="6348"/>
                </a:cubicBezTo>
                <a:lnTo>
                  <a:pt x="300796" y="125926"/>
                </a:lnTo>
                <a:cubicBezTo>
                  <a:pt x="303073" y="129906"/>
                  <a:pt x="303073" y="134738"/>
                  <a:pt x="300796" y="138623"/>
                </a:cubicBezTo>
                <a:lnTo>
                  <a:pt x="231527" y="258296"/>
                </a:lnTo>
                <a:cubicBezTo>
                  <a:pt x="229250" y="262181"/>
                  <a:pt x="225075" y="264550"/>
                  <a:pt x="220520" y="264550"/>
                </a:cubicBezTo>
                <a:lnTo>
                  <a:pt x="81888" y="264550"/>
                </a:lnTo>
                <a:cubicBezTo>
                  <a:pt x="77428" y="264550"/>
                  <a:pt x="73253" y="262181"/>
                  <a:pt x="70976" y="258296"/>
                </a:cubicBezTo>
                <a:lnTo>
                  <a:pt x="1707" y="138623"/>
                </a:lnTo>
                <a:cubicBezTo>
                  <a:pt x="-570" y="134738"/>
                  <a:pt x="-570" y="129906"/>
                  <a:pt x="1707" y="125926"/>
                </a:cubicBezTo>
                <a:lnTo>
                  <a:pt x="70976" y="6348"/>
                </a:lnTo>
                <a:cubicBezTo>
                  <a:pt x="73253" y="2369"/>
                  <a:pt x="77428" y="0"/>
                  <a:pt x="81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olecular_250185">
            <a:extLst>
              <a:ext uri="{FF2B5EF4-FFF2-40B4-BE49-F238E27FC236}">
                <a16:creationId xmlns:a16="http://schemas.microsoft.com/office/drawing/2014/main" id="{BA2F3E3F-C432-AD4D-B1D9-9E8D88C9A6C3}"/>
              </a:ext>
            </a:extLst>
          </p:cNvPr>
          <p:cNvSpPr>
            <a:spLocks noChangeAspect="1"/>
          </p:cNvSpPr>
          <p:nvPr/>
        </p:nvSpPr>
        <p:spPr>
          <a:xfrm>
            <a:off x="1373535" y="5784690"/>
            <a:ext cx="609685" cy="608767"/>
          </a:xfrm>
          <a:custGeom>
            <a:avLst/>
            <a:gdLst>
              <a:gd name="connsiteX0" fmla="*/ 19635 w 609614"/>
              <a:gd name="connsiteY0" fmla="*/ 500712 h 608697"/>
              <a:gd name="connsiteX1" fmla="*/ 19635 w 609614"/>
              <a:gd name="connsiteY1" fmla="*/ 589089 h 608697"/>
              <a:gd name="connsiteX2" fmla="*/ 118177 w 609614"/>
              <a:gd name="connsiteY2" fmla="*/ 589089 h 608697"/>
              <a:gd name="connsiteX3" fmla="*/ 118177 w 609614"/>
              <a:gd name="connsiteY3" fmla="*/ 500712 h 608697"/>
              <a:gd name="connsiteX4" fmla="*/ 384826 w 609614"/>
              <a:gd name="connsiteY4" fmla="*/ 491218 h 608697"/>
              <a:gd name="connsiteX5" fmla="*/ 378592 w 609614"/>
              <a:gd name="connsiteY5" fmla="*/ 495740 h 608697"/>
              <a:gd name="connsiteX6" fmla="*/ 368729 w 609614"/>
              <a:gd name="connsiteY6" fmla="*/ 520320 h 608697"/>
              <a:gd name="connsiteX7" fmla="*/ 386427 w 609614"/>
              <a:gd name="connsiteY7" fmla="*/ 520320 h 608697"/>
              <a:gd name="connsiteX8" fmla="*/ 392972 w 609614"/>
              <a:gd name="connsiteY8" fmla="*/ 500988 h 608697"/>
              <a:gd name="connsiteX9" fmla="*/ 391958 w 609614"/>
              <a:gd name="connsiteY9" fmla="*/ 494083 h 608697"/>
              <a:gd name="connsiteX10" fmla="*/ 384826 w 609614"/>
              <a:gd name="connsiteY10" fmla="*/ 491218 h 608697"/>
              <a:gd name="connsiteX11" fmla="*/ 320149 w 609614"/>
              <a:gd name="connsiteY11" fmla="*/ 471897 h 608697"/>
              <a:gd name="connsiteX12" fmla="*/ 240595 w 609614"/>
              <a:gd name="connsiteY12" fmla="*/ 499791 h 608697"/>
              <a:gd name="connsiteX13" fmla="*/ 209714 w 609614"/>
              <a:gd name="connsiteY13" fmla="*/ 520320 h 608697"/>
              <a:gd name="connsiteX14" fmla="*/ 137904 w 609614"/>
              <a:gd name="connsiteY14" fmla="*/ 520320 h 608697"/>
              <a:gd name="connsiteX15" fmla="*/ 137904 w 609614"/>
              <a:gd name="connsiteY15" fmla="*/ 571229 h 608697"/>
              <a:gd name="connsiteX16" fmla="*/ 178188 w 609614"/>
              <a:gd name="connsiteY16" fmla="*/ 579238 h 608697"/>
              <a:gd name="connsiteX17" fmla="*/ 304017 w 609614"/>
              <a:gd name="connsiteY17" fmla="*/ 579238 h 608697"/>
              <a:gd name="connsiteX18" fmla="*/ 400163 w 609614"/>
              <a:gd name="connsiteY18" fmla="*/ 560090 h 608697"/>
              <a:gd name="connsiteX19" fmla="*/ 447544 w 609614"/>
              <a:gd name="connsiteY19" fmla="*/ 536707 h 608697"/>
              <a:gd name="connsiteX20" fmla="*/ 451508 w 609614"/>
              <a:gd name="connsiteY20" fmla="*/ 525568 h 608697"/>
              <a:gd name="connsiteX21" fmla="*/ 446438 w 609614"/>
              <a:gd name="connsiteY21" fmla="*/ 520965 h 608697"/>
              <a:gd name="connsiteX22" fmla="*/ 439617 w 609614"/>
              <a:gd name="connsiteY22" fmla="*/ 521517 h 608697"/>
              <a:gd name="connsiteX23" fmla="*/ 405878 w 609614"/>
              <a:gd name="connsiteY23" fmla="*/ 540021 h 608697"/>
              <a:gd name="connsiteX24" fmla="*/ 312497 w 609614"/>
              <a:gd name="connsiteY24" fmla="*/ 540021 h 608697"/>
              <a:gd name="connsiteX25" fmla="*/ 273781 w 609614"/>
              <a:gd name="connsiteY25" fmla="*/ 520596 h 608697"/>
              <a:gd name="connsiteX26" fmla="*/ 328721 w 609614"/>
              <a:gd name="connsiteY26" fmla="*/ 491414 h 608697"/>
              <a:gd name="connsiteX27" fmla="*/ 333884 w 609614"/>
              <a:gd name="connsiteY27" fmla="*/ 478893 h 608697"/>
              <a:gd name="connsiteX28" fmla="*/ 328537 w 609614"/>
              <a:gd name="connsiteY28" fmla="*/ 472449 h 608697"/>
              <a:gd name="connsiteX29" fmla="*/ 320149 w 609614"/>
              <a:gd name="connsiteY29" fmla="*/ 471897 h 608697"/>
              <a:gd name="connsiteX30" fmla="*/ 313604 w 609614"/>
              <a:gd name="connsiteY30" fmla="*/ 453393 h 608697"/>
              <a:gd name="connsiteX31" fmla="*/ 337387 w 609614"/>
              <a:gd name="connsiteY31" fmla="*/ 454958 h 608697"/>
              <a:gd name="connsiteX32" fmla="*/ 352781 w 609614"/>
              <a:gd name="connsiteY32" fmla="*/ 473186 h 608697"/>
              <a:gd name="connsiteX33" fmla="*/ 337940 w 609614"/>
              <a:gd name="connsiteY33" fmla="*/ 508813 h 608697"/>
              <a:gd name="connsiteX34" fmla="*/ 316646 w 609614"/>
              <a:gd name="connsiteY34" fmla="*/ 520044 h 608697"/>
              <a:gd name="connsiteX35" fmla="*/ 317199 w 609614"/>
              <a:gd name="connsiteY35" fmla="*/ 520320 h 608697"/>
              <a:gd name="connsiteX36" fmla="*/ 347527 w 609614"/>
              <a:gd name="connsiteY36" fmla="*/ 520320 h 608697"/>
              <a:gd name="connsiteX37" fmla="*/ 360340 w 609614"/>
              <a:gd name="connsiteY37" fmla="*/ 488376 h 608697"/>
              <a:gd name="connsiteX38" fmla="*/ 385690 w 609614"/>
              <a:gd name="connsiteY38" fmla="*/ 471253 h 608697"/>
              <a:gd name="connsiteX39" fmla="*/ 407906 w 609614"/>
              <a:gd name="connsiteY39" fmla="*/ 482668 h 608697"/>
              <a:gd name="connsiteX40" fmla="*/ 411593 w 609614"/>
              <a:gd name="connsiteY40" fmla="*/ 507248 h 608697"/>
              <a:gd name="connsiteX41" fmla="*/ 408643 w 609614"/>
              <a:gd name="connsiteY41" fmla="*/ 516085 h 608697"/>
              <a:gd name="connsiteX42" fmla="*/ 430214 w 609614"/>
              <a:gd name="connsiteY42" fmla="*/ 504302 h 608697"/>
              <a:gd name="connsiteX43" fmla="*/ 452706 w 609614"/>
              <a:gd name="connsiteY43" fmla="*/ 502277 h 608697"/>
              <a:gd name="connsiteX44" fmla="*/ 469484 w 609614"/>
              <a:gd name="connsiteY44" fmla="*/ 517374 h 608697"/>
              <a:gd name="connsiteX45" fmla="*/ 456209 w 609614"/>
              <a:gd name="connsiteY45" fmla="*/ 554290 h 608697"/>
              <a:gd name="connsiteX46" fmla="*/ 405325 w 609614"/>
              <a:gd name="connsiteY46" fmla="*/ 579054 h 608697"/>
              <a:gd name="connsiteX47" fmla="*/ 305953 w 609614"/>
              <a:gd name="connsiteY47" fmla="*/ 598939 h 608697"/>
              <a:gd name="connsiteX48" fmla="*/ 175238 w 609614"/>
              <a:gd name="connsiteY48" fmla="*/ 598755 h 608697"/>
              <a:gd name="connsiteX49" fmla="*/ 137904 w 609614"/>
              <a:gd name="connsiteY49" fmla="*/ 591206 h 608697"/>
              <a:gd name="connsiteX50" fmla="*/ 137904 w 609614"/>
              <a:gd name="connsiteY50" fmla="*/ 608697 h 608697"/>
              <a:gd name="connsiteX51" fmla="*/ 0 w 609614"/>
              <a:gd name="connsiteY51" fmla="*/ 608697 h 608697"/>
              <a:gd name="connsiteX52" fmla="*/ 0 w 609614"/>
              <a:gd name="connsiteY52" fmla="*/ 481103 h 608697"/>
              <a:gd name="connsiteX53" fmla="*/ 137904 w 609614"/>
              <a:gd name="connsiteY53" fmla="*/ 481103 h 608697"/>
              <a:gd name="connsiteX54" fmla="*/ 137904 w 609614"/>
              <a:gd name="connsiteY54" fmla="*/ 500712 h 608697"/>
              <a:gd name="connsiteX55" fmla="*/ 203723 w 609614"/>
              <a:gd name="connsiteY55" fmla="*/ 500712 h 608697"/>
              <a:gd name="connsiteX56" fmla="*/ 232944 w 609614"/>
              <a:gd name="connsiteY56" fmla="*/ 481655 h 608697"/>
              <a:gd name="connsiteX57" fmla="*/ 570309 w 609614"/>
              <a:gd name="connsiteY57" fmla="*/ 451689 h 608697"/>
              <a:gd name="connsiteX58" fmla="*/ 589997 w 609614"/>
              <a:gd name="connsiteY58" fmla="*/ 451689 h 608697"/>
              <a:gd name="connsiteX59" fmla="*/ 589997 w 609614"/>
              <a:gd name="connsiteY59" fmla="*/ 471306 h 608697"/>
              <a:gd name="connsiteX60" fmla="*/ 570309 w 609614"/>
              <a:gd name="connsiteY60" fmla="*/ 471306 h 608697"/>
              <a:gd name="connsiteX61" fmla="*/ 589997 w 609614"/>
              <a:gd name="connsiteY61" fmla="*/ 432001 h 608697"/>
              <a:gd name="connsiteX62" fmla="*/ 609614 w 609614"/>
              <a:gd name="connsiteY62" fmla="*/ 432001 h 608697"/>
              <a:gd name="connsiteX63" fmla="*/ 609614 w 609614"/>
              <a:gd name="connsiteY63" fmla="*/ 451689 h 608697"/>
              <a:gd name="connsiteX64" fmla="*/ 589997 w 609614"/>
              <a:gd name="connsiteY64" fmla="*/ 451689 h 608697"/>
              <a:gd name="connsiteX65" fmla="*/ 550621 w 609614"/>
              <a:gd name="connsiteY65" fmla="*/ 432001 h 608697"/>
              <a:gd name="connsiteX66" fmla="*/ 570309 w 609614"/>
              <a:gd name="connsiteY66" fmla="*/ 432001 h 608697"/>
              <a:gd name="connsiteX67" fmla="*/ 570309 w 609614"/>
              <a:gd name="connsiteY67" fmla="*/ 451689 h 608697"/>
              <a:gd name="connsiteX68" fmla="*/ 550621 w 609614"/>
              <a:gd name="connsiteY68" fmla="*/ 451689 h 608697"/>
              <a:gd name="connsiteX69" fmla="*/ 570309 w 609614"/>
              <a:gd name="connsiteY69" fmla="*/ 412384 h 608697"/>
              <a:gd name="connsiteX70" fmla="*/ 589997 w 609614"/>
              <a:gd name="connsiteY70" fmla="*/ 412384 h 608697"/>
              <a:gd name="connsiteX71" fmla="*/ 589997 w 609614"/>
              <a:gd name="connsiteY71" fmla="*/ 432001 h 608697"/>
              <a:gd name="connsiteX72" fmla="*/ 570309 w 609614"/>
              <a:gd name="connsiteY72" fmla="*/ 432001 h 608697"/>
              <a:gd name="connsiteX73" fmla="*/ 511316 w 609614"/>
              <a:gd name="connsiteY73" fmla="*/ 353462 h 608697"/>
              <a:gd name="connsiteX74" fmla="*/ 531004 w 609614"/>
              <a:gd name="connsiteY74" fmla="*/ 353462 h 608697"/>
              <a:gd name="connsiteX75" fmla="*/ 531004 w 609614"/>
              <a:gd name="connsiteY75" fmla="*/ 373079 h 608697"/>
              <a:gd name="connsiteX76" fmla="*/ 511316 w 609614"/>
              <a:gd name="connsiteY76" fmla="*/ 373079 h 608697"/>
              <a:gd name="connsiteX77" fmla="*/ 206474 w 609614"/>
              <a:gd name="connsiteY77" fmla="*/ 353462 h 608697"/>
              <a:gd name="connsiteX78" fmla="*/ 226091 w 609614"/>
              <a:gd name="connsiteY78" fmla="*/ 353462 h 608697"/>
              <a:gd name="connsiteX79" fmla="*/ 226091 w 609614"/>
              <a:gd name="connsiteY79" fmla="*/ 373079 h 608697"/>
              <a:gd name="connsiteX80" fmla="*/ 206474 w 609614"/>
              <a:gd name="connsiteY80" fmla="*/ 373079 h 608697"/>
              <a:gd name="connsiteX81" fmla="*/ 226091 w 609614"/>
              <a:gd name="connsiteY81" fmla="*/ 333845 h 608697"/>
              <a:gd name="connsiteX82" fmla="*/ 245849 w 609614"/>
              <a:gd name="connsiteY82" fmla="*/ 333845 h 608697"/>
              <a:gd name="connsiteX83" fmla="*/ 245849 w 609614"/>
              <a:gd name="connsiteY83" fmla="*/ 353462 h 608697"/>
              <a:gd name="connsiteX84" fmla="*/ 226091 w 609614"/>
              <a:gd name="connsiteY84" fmla="*/ 353462 h 608697"/>
              <a:gd name="connsiteX85" fmla="*/ 186857 w 609614"/>
              <a:gd name="connsiteY85" fmla="*/ 333845 h 608697"/>
              <a:gd name="connsiteX86" fmla="*/ 206474 w 609614"/>
              <a:gd name="connsiteY86" fmla="*/ 333845 h 608697"/>
              <a:gd name="connsiteX87" fmla="*/ 206474 w 609614"/>
              <a:gd name="connsiteY87" fmla="*/ 353462 h 608697"/>
              <a:gd name="connsiteX88" fmla="*/ 186857 w 609614"/>
              <a:gd name="connsiteY88" fmla="*/ 353462 h 608697"/>
              <a:gd name="connsiteX89" fmla="*/ 511316 w 609614"/>
              <a:gd name="connsiteY89" fmla="*/ 314157 h 608697"/>
              <a:gd name="connsiteX90" fmla="*/ 531004 w 609614"/>
              <a:gd name="connsiteY90" fmla="*/ 314157 h 608697"/>
              <a:gd name="connsiteX91" fmla="*/ 531004 w 609614"/>
              <a:gd name="connsiteY91" fmla="*/ 333845 h 608697"/>
              <a:gd name="connsiteX92" fmla="*/ 511316 w 609614"/>
              <a:gd name="connsiteY92" fmla="*/ 333845 h 608697"/>
              <a:gd name="connsiteX93" fmla="*/ 206474 w 609614"/>
              <a:gd name="connsiteY93" fmla="*/ 314157 h 608697"/>
              <a:gd name="connsiteX94" fmla="*/ 226091 w 609614"/>
              <a:gd name="connsiteY94" fmla="*/ 314157 h 608697"/>
              <a:gd name="connsiteX95" fmla="*/ 226091 w 609614"/>
              <a:gd name="connsiteY95" fmla="*/ 333845 h 608697"/>
              <a:gd name="connsiteX96" fmla="*/ 206474 w 609614"/>
              <a:gd name="connsiteY96" fmla="*/ 333845 h 608697"/>
              <a:gd name="connsiteX97" fmla="*/ 491593 w 609614"/>
              <a:gd name="connsiteY97" fmla="*/ 276415 h 608697"/>
              <a:gd name="connsiteX98" fmla="*/ 462098 w 609614"/>
              <a:gd name="connsiteY98" fmla="*/ 293259 h 608697"/>
              <a:gd name="connsiteX99" fmla="*/ 432602 w 609614"/>
              <a:gd name="connsiteY99" fmla="*/ 310103 h 608697"/>
              <a:gd name="connsiteX100" fmla="*/ 432602 w 609614"/>
              <a:gd name="connsiteY100" fmla="*/ 377205 h 608697"/>
              <a:gd name="connsiteX101" fmla="*/ 491593 w 609614"/>
              <a:gd name="connsiteY101" fmla="*/ 410894 h 608697"/>
              <a:gd name="connsiteX102" fmla="*/ 550584 w 609614"/>
              <a:gd name="connsiteY102" fmla="*/ 377205 h 608697"/>
              <a:gd name="connsiteX103" fmla="*/ 550584 w 609614"/>
              <a:gd name="connsiteY103" fmla="*/ 310103 h 608697"/>
              <a:gd name="connsiteX104" fmla="*/ 353978 w 609614"/>
              <a:gd name="connsiteY104" fmla="*/ 276415 h 608697"/>
              <a:gd name="connsiteX105" fmla="*/ 294987 w 609614"/>
              <a:gd name="connsiteY105" fmla="*/ 310103 h 608697"/>
              <a:gd name="connsiteX106" fmla="*/ 294987 w 609614"/>
              <a:gd name="connsiteY106" fmla="*/ 377205 h 608697"/>
              <a:gd name="connsiteX107" fmla="*/ 324483 w 609614"/>
              <a:gd name="connsiteY107" fmla="*/ 394050 h 608697"/>
              <a:gd name="connsiteX108" fmla="*/ 353978 w 609614"/>
              <a:gd name="connsiteY108" fmla="*/ 410894 h 608697"/>
              <a:gd name="connsiteX109" fmla="*/ 412969 w 609614"/>
              <a:gd name="connsiteY109" fmla="*/ 377205 h 608697"/>
              <a:gd name="connsiteX110" fmla="*/ 412969 w 609614"/>
              <a:gd name="connsiteY110" fmla="*/ 310011 h 608697"/>
              <a:gd name="connsiteX111" fmla="*/ 383474 w 609614"/>
              <a:gd name="connsiteY111" fmla="*/ 293259 h 608697"/>
              <a:gd name="connsiteX112" fmla="*/ 383452 w 609614"/>
              <a:gd name="connsiteY112" fmla="*/ 235618 h 608697"/>
              <a:gd name="connsiteX113" fmla="*/ 403140 w 609614"/>
              <a:gd name="connsiteY113" fmla="*/ 235618 h 608697"/>
              <a:gd name="connsiteX114" fmla="*/ 403140 w 609614"/>
              <a:gd name="connsiteY114" fmla="*/ 255235 h 608697"/>
              <a:gd name="connsiteX115" fmla="*/ 383452 w 609614"/>
              <a:gd name="connsiteY115" fmla="*/ 255235 h 608697"/>
              <a:gd name="connsiteX116" fmla="*/ 167099 w 609614"/>
              <a:gd name="connsiteY116" fmla="*/ 235618 h 608697"/>
              <a:gd name="connsiteX117" fmla="*/ 186857 w 609614"/>
              <a:gd name="connsiteY117" fmla="*/ 235618 h 608697"/>
              <a:gd name="connsiteX118" fmla="*/ 186857 w 609614"/>
              <a:gd name="connsiteY118" fmla="*/ 255235 h 608697"/>
              <a:gd name="connsiteX119" fmla="*/ 167099 w 609614"/>
              <a:gd name="connsiteY119" fmla="*/ 255235 h 608697"/>
              <a:gd name="connsiteX120" fmla="*/ 383452 w 609614"/>
              <a:gd name="connsiteY120" fmla="*/ 196313 h 608697"/>
              <a:gd name="connsiteX121" fmla="*/ 403140 w 609614"/>
              <a:gd name="connsiteY121" fmla="*/ 196313 h 608697"/>
              <a:gd name="connsiteX122" fmla="*/ 403140 w 609614"/>
              <a:gd name="connsiteY122" fmla="*/ 216001 h 608697"/>
              <a:gd name="connsiteX123" fmla="*/ 383452 w 609614"/>
              <a:gd name="connsiteY123" fmla="*/ 216001 h 608697"/>
              <a:gd name="connsiteX124" fmla="*/ 167099 w 609614"/>
              <a:gd name="connsiteY124" fmla="*/ 196313 h 608697"/>
              <a:gd name="connsiteX125" fmla="*/ 186857 w 609614"/>
              <a:gd name="connsiteY125" fmla="*/ 196313 h 608697"/>
              <a:gd name="connsiteX126" fmla="*/ 186857 w 609614"/>
              <a:gd name="connsiteY126" fmla="*/ 216001 h 608697"/>
              <a:gd name="connsiteX127" fmla="*/ 167099 w 609614"/>
              <a:gd name="connsiteY127" fmla="*/ 216001 h 608697"/>
              <a:gd name="connsiteX128" fmla="*/ 422832 w 609614"/>
              <a:gd name="connsiteY128" fmla="*/ 158596 h 608697"/>
              <a:gd name="connsiteX129" fmla="*/ 393336 w 609614"/>
              <a:gd name="connsiteY129" fmla="*/ 175440 h 608697"/>
              <a:gd name="connsiteX130" fmla="*/ 363841 w 609614"/>
              <a:gd name="connsiteY130" fmla="*/ 192285 h 608697"/>
              <a:gd name="connsiteX131" fmla="*/ 363841 w 609614"/>
              <a:gd name="connsiteY131" fmla="*/ 259386 h 608697"/>
              <a:gd name="connsiteX132" fmla="*/ 393336 w 609614"/>
              <a:gd name="connsiteY132" fmla="*/ 276231 h 608697"/>
              <a:gd name="connsiteX133" fmla="*/ 422832 w 609614"/>
              <a:gd name="connsiteY133" fmla="*/ 293075 h 608697"/>
              <a:gd name="connsiteX134" fmla="*/ 452327 w 609614"/>
              <a:gd name="connsiteY134" fmla="*/ 276231 h 608697"/>
              <a:gd name="connsiteX135" fmla="*/ 481823 w 609614"/>
              <a:gd name="connsiteY135" fmla="*/ 259386 h 608697"/>
              <a:gd name="connsiteX136" fmla="*/ 481823 w 609614"/>
              <a:gd name="connsiteY136" fmla="*/ 192285 h 608697"/>
              <a:gd name="connsiteX137" fmla="*/ 147510 w 609614"/>
              <a:gd name="connsiteY137" fmla="*/ 158596 h 608697"/>
              <a:gd name="connsiteX138" fmla="*/ 88519 w 609614"/>
              <a:gd name="connsiteY138" fmla="*/ 192285 h 608697"/>
              <a:gd name="connsiteX139" fmla="*/ 88519 w 609614"/>
              <a:gd name="connsiteY139" fmla="*/ 259386 h 608697"/>
              <a:gd name="connsiteX140" fmla="*/ 147510 w 609614"/>
              <a:gd name="connsiteY140" fmla="*/ 293075 h 608697"/>
              <a:gd name="connsiteX141" fmla="*/ 206501 w 609614"/>
              <a:gd name="connsiteY141" fmla="*/ 259386 h 608697"/>
              <a:gd name="connsiteX142" fmla="*/ 206501 w 609614"/>
              <a:gd name="connsiteY142" fmla="*/ 192192 h 608697"/>
              <a:gd name="connsiteX143" fmla="*/ 177005 w 609614"/>
              <a:gd name="connsiteY143" fmla="*/ 175440 h 608697"/>
              <a:gd name="connsiteX144" fmla="*/ 235971 w 609614"/>
              <a:gd name="connsiteY144" fmla="*/ 117844 h 608697"/>
              <a:gd name="connsiteX145" fmla="*/ 255588 w 609614"/>
              <a:gd name="connsiteY145" fmla="*/ 117844 h 608697"/>
              <a:gd name="connsiteX146" fmla="*/ 255588 w 609614"/>
              <a:gd name="connsiteY146" fmla="*/ 137461 h 608697"/>
              <a:gd name="connsiteX147" fmla="*/ 235971 w 609614"/>
              <a:gd name="connsiteY147" fmla="*/ 137461 h 608697"/>
              <a:gd name="connsiteX148" fmla="*/ 521125 w 609614"/>
              <a:gd name="connsiteY148" fmla="*/ 88348 h 608697"/>
              <a:gd name="connsiteX149" fmla="*/ 540813 w 609614"/>
              <a:gd name="connsiteY149" fmla="*/ 88348 h 608697"/>
              <a:gd name="connsiteX150" fmla="*/ 540813 w 609614"/>
              <a:gd name="connsiteY150" fmla="*/ 107965 h 608697"/>
              <a:gd name="connsiteX151" fmla="*/ 521125 w 609614"/>
              <a:gd name="connsiteY151" fmla="*/ 107965 h 608697"/>
              <a:gd name="connsiteX152" fmla="*/ 235971 w 609614"/>
              <a:gd name="connsiteY152" fmla="*/ 78539 h 608697"/>
              <a:gd name="connsiteX153" fmla="*/ 255588 w 609614"/>
              <a:gd name="connsiteY153" fmla="*/ 78539 h 608697"/>
              <a:gd name="connsiteX154" fmla="*/ 255588 w 609614"/>
              <a:gd name="connsiteY154" fmla="*/ 98227 h 608697"/>
              <a:gd name="connsiteX155" fmla="*/ 235971 w 609614"/>
              <a:gd name="connsiteY155" fmla="*/ 98227 h 608697"/>
              <a:gd name="connsiteX156" fmla="*/ 540813 w 609614"/>
              <a:gd name="connsiteY156" fmla="*/ 68731 h 608697"/>
              <a:gd name="connsiteX157" fmla="*/ 560501 w 609614"/>
              <a:gd name="connsiteY157" fmla="*/ 68731 h 608697"/>
              <a:gd name="connsiteX158" fmla="*/ 560501 w 609614"/>
              <a:gd name="connsiteY158" fmla="*/ 88348 h 608697"/>
              <a:gd name="connsiteX159" fmla="*/ 540813 w 609614"/>
              <a:gd name="connsiteY159" fmla="*/ 88348 h 608697"/>
              <a:gd name="connsiteX160" fmla="*/ 501508 w 609614"/>
              <a:gd name="connsiteY160" fmla="*/ 68731 h 608697"/>
              <a:gd name="connsiteX161" fmla="*/ 521125 w 609614"/>
              <a:gd name="connsiteY161" fmla="*/ 68731 h 608697"/>
              <a:gd name="connsiteX162" fmla="*/ 521125 w 609614"/>
              <a:gd name="connsiteY162" fmla="*/ 88348 h 608697"/>
              <a:gd name="connsiteX163" fmla="*/ 501508 w 609614"/>
              <a:gd name="connsiteY163" fmla="*/ 88348 h 608697"/>
              <a:gd name="connsiteX164" fmla="*/ 521125 w 609614"/>
              <a:gd name="connsiteY164" fmla="*/ 49043 h 608697"/>
              <a:gd name="connsiteX165" fmla="*/ 540813 w 609614"/>
              <a:gd name="connsiteY165" fmla="*/ 49043 h 608697"/>
              <a:gd name="connsiteX166" fmla="*/ 540813 w 609614"/>
              <a:gd name="connsiteY166" fmla="*/ 68731 h 608697"/>
              <a:gd name="connsiteX167" fmla="*/ 521125 w 609614"/>
              <a:gd name="connsiteY167" fmla="*/ 68731 h 608697"/>
              <a:gd name="connsiteX168" fmla="*/ 353978 w 609614"/>
              <a:gd name="connsiteY168" fmla="*/ 40776 h 608697"/>
              <a:gd name="connsiteX169" fmla="*/ 294987 w 609614"/>
              <a:gd name="connsiteY169" fmla="*/ 74465 h 608697"/>
              <a:gd name="connsiteX170" fmla="*/ 294987 w 609614"/>
              <a:gd name="connsiteY170" fmla="*/ 141567 h 608697"/>
              <a:gd name="connsiteX171" fmla="*/ 353978 w 609614"/>
              <a:gd name="connsiteY171" fmla="*/ 175256 h 608697"/>
              <a:gd name="connsiteX172" fmla="*/ 383474 w 609614"/>
              <a:gd name="connsiteY172" fmla="*/ 158412 h 608697"/>
              <a:gd name="connsiteX173" fmla="*/ 412969 w 609614"/>
              <a:gd name="connsiteY173" fmla="*/ 141567 h 608697"/>
              <a:gd name="connsiteX174" fmla="*/ 412969 w 609614"/>
              <a:gd name="connsiteY174" fmla="*/ 74373 h 608697"/>
              <a:gd name="connsiteX175" fmla="*/ 383474 w 609614"/>
              <a:gd name="connsiteY175" fmla="*/ 57621 h 608697"/>
              <a:gd name="connsiteX176" fmla="*/ 216363 w 609614"/>
              <a:gd name="connsiteY176" fmla="*/ 40776 h 608697"/>
              <a:gd name="connsiteX177" fmla="*/ 157373 w 609614"/>
              <a:gd name="connsiteY177" fmla="*/ 74465 h 608697"/>
              <a:gd name="connsiteX178" fmla="*/ 157373 w 609614"/>
              <a:gd name="connsiteY178" fmla="*/ 141567 h 608697"/>
              <a:gd name="connsiteX179" fmla="*/ 186868 w 609614"/>
              <a:gd name="connsiteY179" fmla="*/ 158412 h 608697"/>
              <a:gd name="connsiteX180" fmla="*/ 216363 w 609614"/>
              <a:gd name="connsiteY180" fmla="*/ 175256 h 608697"/>
              <a:gd name="connsiteX181" fmla="*/ 275354 w 609614"/>
              <a:gd name="connsiteY181" fmla="*/ 141567 h 608697"/>
              <a:gd name="connsiteX182" fmla="*/ 275354 w 609614"/>
              <a:gd name="connsiteY182" fmla="*/ 74465 h 608697"/>
              <a:gd name="connsiteX183" fmla="*/ 78610 w 609614"/>
              <a:gd name="connsiteY183" fmla="*/ 39305 h 608697"/>
              <a:gd name="connsiteX184" fmla="*/ 98368 w 609614"/>
              <a:gd name="connsiteY184" fmla="*/ 39305 h 608697"/>
              <a:gd name="connsiteX185" fmla="*/ 98368 w 609614"/>
              <a:gd name="connsiteY185" fmla="*/ 58922 h 608697"/>
              <a:gd name="connsiteX186" fmla="*/ 78610 w 609614"/>
              <a:gd name="connsiteY186" fmla="*/ 58922 h 608697"/>
              <a:gd name="connsiteX187" fmla="*/ 98368 w 609614"/>
              <a:gd name="connsiteY187" fmla="*/ 19617 h 608697"/>
              <a:gd name="connsiteX188" fmla="*/ 117985 w 609614"/>
              <a:gd name="connsiteY188" fmla="*/ 19617 h 608697"/>
              <a:gd name="connsiteX189" fmla="*/ 117985 w 609614"/>
              <a:gd name="connsiteY189" fmla="*/ 39305 h 608697"/>
              <a:gd name="connsiteX190" fmla="*/ 98368 w 609614"/>
              <a:gd name="connsiteY190" fmla="*/ 39305 h 608697"/>
              <a:gd name="connsiteX191" fmla="*/ 58993 w 609614"/>
              <a:gd name="connsiteY191" fmla="*/ 19617 h 608697"/>
              <a:gd name="connsiteX192" fmla="*/ 78610 w 609614"/>
              <a:gd name="connsiteY192" fmla="*/ 19617 h 608697"/>
              <a:gd name="connsiteX193" fmla="*/ 78610 w 609614"/>
              <a:gd name="connsiteY193" fmla="*/ 39305 h 608697"/>
              <a:gd name="connsiteX194" fmla="*/ 58993 w 609614"/>
              <a:gd name="connsiteY194" fmla="*/ 39305 h 608697"/>
              <a:gd name="connsiteX195" fmla="*/ 344116 w 609614"/>
              <a:gd name="connsiteY195" fmla="*/ 0 h 608697"/>
              <a:gd name="connsiteX196" fmla="*/ 363841 w 609614"/>
              <a:gd name="connsiteY196" fmla="*/ 0 h 608697"/>
              <a:gd name="connsiteX197" fmla="*/ 363841 w 609614"/>
              <a:gd name="connsiteY197" fmla="*/ 23748 h 608697"/>
              <a:gd name="connsiteX198" fmla="*/ 393336 w 609614"/>
              <a:gd name="connsiteY198" fmla="*/ 40592 h 608697"/>
              <a:gd name="connsiteX199" fmla="*/ 422832 w 609614"/>
              <a:gd name="connsiteY199" fmla="*/ 57437 h 608697"/>
              <a:gd name="connsiteX200" fmla="*/ 486708 w 609614"/>
              <a:gd name="connsiteY200" fmla="*/ 20894 h 608697"/>
              <a:gd name="connsiteX201" fmla="*/ 496478 w 609614"/>
              <a:gd name="connsiteY201" fmla="*/ 38015 h 608697"/>
              <a:gd name="connsiteX202" fmla="*/ 432602 w 609614"/>
              <a:gd name="connsiteY202" fmla="*/ 74465 h 608697"/>
              <a:gd name="connsiteX203" fmla="*/ 432602 w 609614"/>
              <a:gd name="connsiteY203" fmla="*/ 141567 h 608697"/>
              <a:gd name="connsiteX204" fmla="*/ 491593 w 609614"/>
              <a:gd name="connsiteY204" fmla="*/ 175256 h 608697"/>
              <a:gd name="connsiteX205" fmla="*/ 555561 w 609614"/>
              <a:gd name="connsiteY205" fmla="*/ 138714 h 608697"/>
              <a:gd name="connsiteX206" fmla="*/ 565332 w 609614"/>
              <a:gd name="connsiteY206" fmla="*/ 155834 h 608697"/>
              <a:gd name="connsiteX207" fmla="*/ 501456 w 609614"/>
              <a:gd name="connsiteY207" fmla="*/ 192285 h 608697"/>
              <a:gd name="connsiteX208" fmla="*/ 501456 w 609614"/>
              <a:gd name="connsiteY208" fmla="*/ 259386 h 608697"/>
              <a:gd name="connsiteX209" fmla="*/ 565332 w 609614"/>
              <a:gd name="connsiteY209" fmla="*/ 295836 h 608697"/>
              <a:gd name="connsiteX210" fmla="*/ 570309 w 609614"/>
              <a:gd name="connsiteY210" fmla="*/ 298690 h 608697"/>
              <a:gd name="connsiteX211" fmla="*/ 570309 w 609614"/>
              <a:gd name="connsiteY211" fmla="*/ 388619 h 608697"/>
              <a:gd name="connsiteX212" fmla="*/ 491593 w 609614"/>
              <a:gd name="connsiteY212" fmla="*/ 433537 h 608697"/>
              <a:gd name="connsiteX213" fmla="*/ 422832 w 609614"/>
              <a:gd name="connsiteY213" fmla="*/ 394234 h 608697"/>
              <a:gd name="connsiteX214" fmla="*/ 363841 w 609614"/>
              <a:gd name="connsiteY214" fmla="*/ 427922 h 608697"/>
              <a:gd name="connsiteX215" fmla="*/ 363841 w 609614"/>
              <a:gd name="connsiteY215" fmla="*/ 441821 h 608697"/>
              <a:gd name="connsiteX216" fmla="*/ 344116 w 609614"/>
              <a:gd name="connsiteY216" fmla="*/ 441821 h 608697"/>
              <a:gd name="connsiteX217" fmla="*/ 344116 w 609614"/>
              <a:gd name="connsiteY217" fmla="*/ 427830 h 608697"/>
              <a:gd name="connsiteX218" fmla="*/ 314620 w 609614"/>
              <a:gd name="connsiteY218" fmla="*/ 411078 h 608697"/>
              <a:gd name="connsiteX219" fmla="*/ 285125 w 609614"/>
              <a:gd name="connsiteY219" fmla="*/ 394234 h 608697"/>
              <a:gd name="connsiteX220" fmla="*/ 226134 w 609614"/>
              <a:gd name="connsiteY220" fmla="*/ 427922 h 608697"/>
              <a:gd name="connsiteX221" fmla="*/ 226134 w 609614"/>
              <a:gd name="connsiteY221" fmla="*/ 461427 h 608697"/>
              <a:gd name="connsiteX222" fmla="*/ 206501 w 609614"/>
              <a:gd name="connsiteY222" fmla="*/ 461427 h 608697"/>
              <a:gd name="connsiteX223" fmla="*/ 206501 w 609614"/>
              <a:gd name="connsiteY223" fmla="*/ 416509 h 608697"/>
              <a:gd name="connsiteX224" fmla="*/ 275354 w 609614"/>
              <a:gd name="connsiteY224" fmla="*/ 377205 h 608697"/>
              <a:gd name="connsiteX225" fmla="*/ 275354 w 609614"/>
              <a:gd name="connsiteY225" fmla="*/ 298690 h 608697"/>
              <a:gd name="connsiteX226" fmla="*/ 344116 w 609614"/>
              <a:gd name="connsiteY226" fmla="*/ 259386 h 608697"/>
              <a:gd name="connsiteX227" fmla="*/ 344116 w 609614"/>
              <a:gd name="connsiteY227" fmla="*/ 192285 h 608697"/>
              <a:gd name="connsiteX228" fmla="*/ 285125 w 609614"/>
              <a:gd name="connsiteY228" fmla="*/ 158596 h 608697"/>
              <a:gd name="connsiteX229" fmla="*/ 226134 w 609614"/>
              <a:gd name="connsiteY229" fmla="*/ 192285 h 608697"/>
              <a:gd name="connsiteX230" fmla="*/ 226134 w 609614"/>
              <a:gd name="connsiteY230" fmla="*/ 270800 h 608697"/>
              <a:gd name="connsiteX231" fmla="*/ 147510 w 609614"/>
              <a:gd name="connsiteY231" fmla="*/ 315626 h 608697"/>
              <a:gd name="connsiteX232" fmla="*/ 68886 w 609614"/>
              <a:gd name="connsiteY232" fmla="*/ 270800 h 608697"/>
              <a:gd name="connsiteX233" fmla="*/ 68886 w 609614"/>
              <a:gd name="connsiteY233" fmla="*/ 192285 h 608697"/>
              <a:gd name="connsiteX234" fmla="*/ 5010 w 609614"/>
              <a:gd name="connsiteY234" fmla="*/ 155742 h 608697"/>
              <a:gd name="connsiteX235" fmla="*/ 14780 w 609614"/>
              <a:gd name="connsiteY235" fmla="*/ 138714 h 608697"/>
              <a:gd name="connsiteX236" fmla="*/ 78656 w 609614"/>
              <a:gd name="connsiteY236" fmla="*/ 175256 h 608697"/>
              <a:gd name="connsiteX237" fmla="*/ 137647 w 609614"/>
              <a:gd name="connsiteY237" fmla="*/ 141567 h 608697"/>
              <a:gd name="connsiteX238" fmla="*/ 137647 w 609614"/>
              <a:gd name="connsiteY238" fmla="*/ 63051 h 608697"/>
              <a:gd name="connsiteX239" fmla="*/ 216363 w 609614"/>
              <a:gd name="connsiteY239" fmla="*/ 18133 h 608697"/>
              <a:gd name="connsiteX240" fmla="*/ 285125 w 609614"/>
              <a:gd name="connsiteY240" fmla="*/ 57437 h 608697"/>
              <a:gd name="connsiteX241" fmla="*/ 344116 w 609614"/>
              <a:gd name="connsiteY241" fmla="*/ 23748 h 608697"/>
              <a:gd name="connsiteX242" fmla="*/ 78610 w 609614"/>
              <a:gd name="connsiteY242" fmla="*/ 0 h 608697"/>
              <a:gd name="connsiteX243" fmla="*/ 98368 w 609614"/>
              <a:gd name="connsiteY243" fmla="*/ 0 h 608697"/>
              <a:gd name="connsiteX244" fmla="*/ 98368 w 609614"/>
              <a:gd name="connsiteY244" fmla="*/ 19617 h 608697"/>
              <a:gd name="connsiteX245" fmla="*/ 78610 w 609614"/>
              <a:gd name="connsiteY245" fmla="*/ 19617 h 60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609614" h="608697">
                <a:moveTo>
                  <a:pt x="19635" y="500712"/>
                </a:moveTo>
                <a:lnTo>
                  <a:pt x="19635" y="589089"/>
                </a:lnTo>
                <a:lnTo>
                  <a:pt x="118177" y="589089"/>
                </a:lnTo>
                <a:lnTo>
                  <a:pt x="118177" y="500712"/>
                </a:lnTo>
                <a:close/>
                <a:moveTo>
                  <a:pt x="384826" y="491218"/>
                </a:moveTo>
                <a:cubicBezTo>
                  <a:pt x="382164" y="491551"/>
                  <a:pt x="379652" y="493116"/>
                  <a:pt x="378592" y="495740"/>
                </a:cubicBezTo>
                <a:lnTo>
                  <a:pt x="368729" y="520320"/>
                </a:lnTo>
                <a:lnTo>
                  <a:pt x="386427" y="520320"/>
                </a:lnTo>
                <a:lnTo>
                  <a:pt x="392972" y="500988"/>
                </a:lnTo>
                <a:cubicBezTo>
                  <a:pt x="393802" y="498594"/>
                  <a:pt x="393433" y="496109"/>
                  <a:pt x="391958" y="494083"/>
                </a:cubicBezTo>
                <a:cubicBezTo>
                  <a:pt x="390299" y="491782"/>
                  <a:pt x="387488" y="490884"/>
                  <a:pt x="384826" y="491218"/>
                </a:cubicBezTo>
                <a:close/>
                <a:moveTo>
                  <a:pt x="320149" y="471897"/>
                </a:moveTo>
                <a:lnTo>
                  <a:pt x="240595" y="499791"/>
                </a:lnTo>
                <a:lnTo>
                  <a:pt x="209714" y="520320"/>
                </a:lnTo>
                <a:lnTo>
                  <a:pt x="137904" y="520320"/>
                </a:lnTo>
                <a:lnTo>
                  <a:pt x="137904" y="571229"/>
                </a:lnTo>
                <a:lnTo>
                  <a:pt x="178188" y="579238"/>
                </a:lnTo>
                <a:lnTo>
                  <a:pt x="304017" y="579238"/>
                </a:lnTo>
                <a:lnTo>
                  <a:pt x="400163" y="560090"/>
                </a:lnTo>
                <a:lnTo>
                  <a:pt x="447544" y="536707"/>
                </a:lnTo>
                <a:cubicBezTo>
                  <a:pt x="451692" y="534681"/>
                  <a:pt x="453444" y="529802"/>
                  <a:pt x="451508" y="525568"/>
                </a:cubicBezTo>
                <a:cubicBezTo>
                  <a:pt x="450586" y="523358"/>
                  <a:pt x="448743" y="521701"/>
                  <a:pt x="446438" y="520965"/>
                </a:cubicBezTo>
                <a:cubicBezTo>
                  <a:pt x="444134" y="520136"/>
                  <a:pt x="441737" y="520412"/>
                  <a:pt x="439617" y="521517"/>
                </a:cubicBezTo>
                <a:lnTo>
                  <a:pt x="405878" y="540021"/>
                </a:lnTo>
                <a:lnTo>
                  <a:pt x="312497" y="540021"/>
                </a:lnTo>
                <a:lnTo>
                  <a:pt x="273781" y="520596"/>
                </a:lnTo>
                <a:lnTo>
                  <a:pt x="328721" y="491414"/>
                </a:lnTo>
                <a:cubicBezTo>
                  <a:pt x="333238" y="489020"/>
                  <a:pt x="335359" y="483773"/>
                  <a:pt x="333884" y="478893"/>
                </a:cubicBezTo>
                <a:cubicBezTo>
                  <a:pt x="333054" y="476040"/>
                  <a:pt x="331118" y="473830"/>
                  <a:pt x="328537" y="472449"/>
                </a:cubicBezTo>
                <a:cubicBezTo>
                  <a:pt x="325864" y="471068"/>
                  <a:pt x="322914" y="470884"/>
                  <a:pt x="320149" y="471897"/>
                </a:cubicBezTo>
                <a:close/>
                <a:moveTo>
                  <a:pt x="313604" y="453393"/>
                </a:moveTo>
                <a:cubicBezTo>
                  <a:pt x="321531" y="450631"/>
                  <a:pt x="329920" y="451184"/>
                  <a:pt x="337387" y="454958"/>
                </a:cubicBezTo>
                <a:cubicBezTo>
                  <a:pt x="344853" y="458732"/>
                  <a:pt x="350292" y="465269"/>
                  <a:pt x="352781" y="473186"/>
                </a:cubicBezTo>
                <a:cubicBezTo>
                  <a:pt x="356929" y="487087"/>
                  <a:pt x="350753" y="502000"/>
                  <a:pt x="337940" y="508813"/>
                </a:cubicBezTo>
                <a:lnTo>
                  <a:pt x="316646" y="520044"/>
                </a:lnTo>
                <a:lnTo>
                  <a:pt x="317199" y="520320"/>
                </a:lnTo>
                <a:lnTo>
                  <a:pt x="347527" y="520320"/>
                </a:lnTo>
                <a:lnTo>
                  <a:pt x="360340" y="488376"/>
                </a:lnTo>
                <a:cubicBezTo>
                  <a:pt x="364488" y="477973"/>
                  <a:pt x="374444" y="471253"/>
                  <a:pt x="385690" y="471253"/>
                </a:cubicBezTo>
                <a:cubicBezTo>
                  <a:pt x="394447" y="471253"/>
                  <a:pt x="402744" y="475487"/>
                  <a:pt x="407906" y="482668"/>
                </a:cubicBezTo>
                <a:cubicBezTo>
                  <a:pt x="413068" y="489756"/>
                  <a:pt x="414451" y="498962"/>
                  <a:pt x="411593" y="507248"/>
                </a:cubicBezTo>
                <a:lnTo>
                  <a:pt x="408643" y="516085"/>
                </a:lnTo>
                <a:lnTo>
                  <a:pt x="430214" y="504302"/>
                </a:lnTo>
                <a:cubicBezTo>
                  <a:pt x="437035" y="500620"/>
                  <a:pt x="445240" y="499883"/>
                  <a:pt x="452706" y="502277"/>
                </a:cubicBezTo>
                <a:cubicBezTo>
                  <a:pt x="460081" y="504762"/>
                  <a:pt x="466257" y="510286"/>
                  <a:pt x="469484" y="517374"/>
                </a:cubicBezTo>
                <a:cubicBezTo>
                  <a:pt x="475752" y="531367"/>
                  <a:pt x="469945" y="547570"/>
                  <a:pt x="456209" y="554290"/>
                </a:cubicBezTo>
                <a:lnTo>
                  <a:pt x="405325" y="579054"/>
                </a:lnTo>
                <a:lnTo>
                  <a:pt x="305953" y="598939"/>
                </a:lnTo>
                <a:lnTo>
                  <a:pt x="175238" y="598755"/>
                </a:lnTo>
                <a:lnTo>
                  <a:pt x="137904" y="591206"/>
                </a:lnTo>
                <a:lnTo>
                  <a:pt x="137904" y="608697"/>
                </a:lnTo>
                <a:lnTo>
                  <a:pt x="0" y="608697"/>
                </a:lnTo>
                <a:lnTo>
                  <a:pt x="0" y="481103"/>
                </a:lnTo>
                <a:lnTo>
                  <a:pt x="137904" y="481103"/>
                </a:lnTo>
                <a:lnTo>
                  <a:pt x="137904" y="500712"/>
                </a:lnTo>
                <a:lnTo>
                  <a:pt x="203723" y="500712"/>
                </a:lnTo>
                <a:lnTo>
                  <a:pt x="232944" y="481655"/>
                </a:lnTo>
                <a:close/>
                <a:moveTo>
                  <a:pt x="570309" y="451689"/>
                </a:moveTo>
                <a:lnTo>
                  <a:pt x="589997" y="451689"/>
                </a:lnTo>
                <a:lnTo>
                  <a:pt x="589997" y="471306"/>
                </a:lnTo>
                <a:lnTo>
                  <a:pt x="570309" y="471306"/>
                </a:lnTo>
                <a:close/>
                <a:moveTo>
                  <a:pt x="589997" y="432001"/>
                </a:moveTo>
                <a:lnTo>
                  <a:pt x="609614" y="432001"/>
                </a:lnTo>
                <a:lnTo>
                  <a:pt x="609614" y="451689"/>
                </a:lnTo>
                <a:lnTo>
                  <a:pt x="589997" y="451689"/>
                </a:lnTo>
                <a:close/>
                <a:moveTo>
                  <a:pt x="550621" y="432001"/>
                </a:moveTo>
                <a:lnTo>
                  <a:pt x="570309" y="432001"/>
                </a:lnTo>
                <a:lnTo>
                  <a:pt x="570309" y="451689"/>
                </a:lnTo>
                <a:lnTo>
                  <a:pt x="550621" y="451689"/>
                </a:lnTo>
                <a:close/>
                <a:moveTo>
                  <a:pt x="570309" y="412384"/>
                </a:moveTo>
                <a:lnTo>
                  <a:pt x="589997" y="412384"/>
                </a:lnTo>
                <a:lnTo>
                  <a:pt x="589997" y="432001"/>
                </a:lnTo>
                <a:lnTo>
                  <a:pt x="570309" y="432001"/>
                </a:lnTo>
                <a:close/>
                <a:moveTo>
                  <a:pt x="511316" y="353462"/>
                </a:moveTo>
                <a:lnTo>
                  <a:pt x="531004" y="353462"/>
                </a:lnTo>
                <a:lnTo>
                  <a:pt x="531004" y="373079"/>
                </a:lnTo>
                <a:lnTo>
                  <a:pt x="511316" y="373079"/>
                </a:lnTo>
                <a:close/>
                <a:moveTo>
                  <a:pt x="206474" y="353462"/>
                </a:moveTo>
                <a:lnTo>
                  <a:pt x="226091" y="353462"/>
                </a:lnTo>
                <a:lnTo>
                  <a:pt x="226091" y="373079"/>
                </a:lnTo>
                <a:lnTo>
                  <a:pt x="206474" y="373079"/>
                </a:lnTo>
                <a:close/>
                <a:moveTo>
                  <a:pt x="226091" y="333845"/>
                </a:moveTo>
                <a:lnTo>
                  <a:pt x="245849" y="333845"/>
                </a:lnTo>
                <a:lnTo>
                  <a:pt x="245849" y="353462"/>
                </a:lnTo>
                <a:lnTo>
                  <a:pt x="226091" y="353462"/>
                </a:lnTo>
                <a:close/>
                <a:moveTo>
                  <a:pt x="186857" y="333845"/>
                </a:moveTo>
                <a:lnTo>
                  <a:pt x="206474" y="333845"/>
                </a:lnTo>
                <a:lnTo>
                  <a:pt x="206474" y="353462"/>
                </a:lnTo>
                <a:lnTo>
                  <a:pt x="186857" y="353462"/>
                </a:lnTo>
                <a:close/>
                <a:moveTo>
                  <a:pt x="511316" y="314157"/>
                </a:moveTo>
                <a:lnTo>
                  <a:pt x="531004" y="314157"/>
                </a:lnTo>
                <a:lnTo>
                  <a:pt x="531004" y="333845"/>
                </a:lnTo>
                <a:lnTo>
                  <a:pt x="511316" y="333845"/>
                </a:lnTo>
                <a:close/>
                <a:moveTo>
                  <a:pt x="206474" y="314157"/>
                </a:moveTo>
                <a:lnTo>
                  <a:pt x="226091" y="314157"/>
                </a:lnTo>
                <a:lnTo>
                  <a:pt x="226091" y="333845"/>
                </a:lnTo>
                <a:lnTo>
                  <a:pt x="206474" y="333845"/>
                </a:lnTo>
                <a:close/>
                <a:moveTo>
                  <a:pt x="491593" y="276415"/>
                </a:moveTo>
                <a:lnTo>
                  <a:pt x="462098" y="293259"/>
                </a:lnTo>
                <a:lnTo>
                  <a:pt x="432602" y="310103"/>
                </a:lnTo>
                <a:lnTo>
                  <a:pt x="432602" y="377205"/>
                </a:lnTo>
                <a:lnTo>
                  <a:pt x="491593" y="410894"/>
                </a:lnTo>
                <a:lnTo>
                  <a:pt x="550584" y="377205"/>
                </a:lnTo>
                <a:lnTo>
                  <a:pt x="550584" y="310103"/>
                </a:lnTo>
                <a:close/>
                <a:moveTo>
                  <a:pt x="353978" y="276415"/>
                </a:moveTo>
                <a:lnTo>
                  <a:pt x="294987" y="310103"/>
                </a:lnTo>
                <a:lnTo>
                  <a:pt x="294987" y="377205"/>
                </a:lnTo>
                <a:lnTo>
                  <a:pt x="324483" y="394050"/>
                </a:lnTo>
                <a:lnTo>
                  <a:pt x="353978" y="410894"/>
                </a:lnTo>
                <a:lnTo>
                  <a:pt x="412969" y="377205"/>
                </a:lnTo>
                <a:lnTo>
                  <a:pt x="412969" y="310011"/>
                </a:lnTo>
                <a:lnTo>
                  <a:pt x="383474" y="293259"/>
                </a:lnTo>
                <a:close/>
                <a:moveTo>
                  <a:pt x="383452" y="235618"/>
                </a:moveTo>
                <a:lnTo>
                  <a:pt x="403140" y="235618"/>
                </a:lnTo>
                <a:lnTo>
                  <a:pt x="403140" y="255235"/>
                </a:lnTo>
                <a:lnTo>
                  <a:pt x="383452" y="255235"/>
                </a:lnTo>
                <a:close/>
                <a:moveTo>
                  <a:pt x="167099" y="235618"/>
                </a:moveTo>
                <a:lnTo>
                  <a:pt x="186857" y="235618"/>
                </a:lnTo>
                <a:lnTo>
                  <a:pt x="186857" y="255235"/>
                </a:lnTo>
                <a:lnTo>
                  <a:pt x="167099" y="255235"/>
                </a:lnTo>
                <a:close/>
                <a:moveTo>
                  <a:pt x="383452" y="196313"/>
                </a:moveTo>
                <a:lnTo>
                  <a:pt x="403140" y="196313"/>
                </a:lnTo>
                <a:lnTo>
                  <a:pt x="403140" y="216001"/>
                </a:lnTo>
                <a:lnTo>
                  <a:pt x="383452" y="216001"/>
                </a:lnTo>
                <a:close/>
                <a:moveTo>
                  <a:pt x="167099" y="196313"/>
                </a:moveTo>
                <a:lnTo>
                  <a:pt x="186857" y="196313"/>
                </a:lnTo>
                <a:lnTo>
                  <a:pt x="186857" y="216001"/>
                </a:lnTo>
                <a:lnTo>
                  <a:pt x="167099" y="216001"/>
                </a:lnTo>
                <a:close/>
                <a:moveTo>
                  <a:pt x="422832" y="158596"/>
                </a:moveTo>
                <a:lnTo>
                  <a:pt x="393336" y="175440"/>
                </a:lnTo>
                <a:lnTo>
                  <a:pt x="363841" y="192285"/>
                </a:lnTo>
                <a:lnTo>
                  <a:pt x="363841" y="259386"/>
                </a:lnTo>
                <a:lnTo>
                  <a:pt x="393336" y="276231"/>
                </a:lnTo>
                <a:lnTo>
                  <a:pt x="422832" y="293075"/>
                </a:lnTo>
                <a:lnTo>
                  <a:pt x="452327" y="276231"/>
                </a:lnTo>
                <a:lnTo>
                  <a:pt x="481823" y="259386"/>
                </a:lnTo>
                <a:lnTo>
                  <a:pt x="481823" y="192285"/>
                </a:lnTo>
                <a:close/>
                <a:moveTo>
                  <a:pt x="147510" y="158596"/>
                </a:moveTo>
                <a:lnTo>
                  <a:pt x="88519" y="192285"/>
                </a:lnTo>
                <a:lnTo>
                  <a:pt x="88519" y="259386"/>
                </a:lnTo>
                <a:lnTo>
                  <a:pt x="147510" y="293075"/>
                </a:lnTo>
                <a:lnTo>
                  <a:pt x="206501" y="259386"/>
                </a:lnTo>
                <a:lnTo>
                  <a:pt x="206501" y="192192"/>
                </a:lnTo>
                <a:lnTo>
                  <a:pt x="177005" y="175440"/>
                </a:lnTo>
                <a:close/>
                <a:moveTo>
                  <a:pt x="235971" y="117844"/>
                </a:moveTo>
                <a:lnTo>
                  <a:pt x="255588" y="117844"/>
                </a:lnTo>
                <a:lnTo>
                  <a:pt x="255588" y="137461"/>
                </a:lnTo>
                <a:lnTo>
                  <a:pt x="235971" y="137461"/>
                </a:lnTo>
                <a:close/>
                <a:moveTo>
                  <a:pt x="521125" y="88348"/>
                </a:moveTo>
                <a:lnTo>
                  <a:pt x="540813" y="88348"/>
                </a:lnTo>
                <a:lnTo>
                  <a:pt x="540813" y="107965"/>
                </a:lnTo>
                <a:lnTo>
                  <a:pt x="521125" y="107965"/>
                </a:lnTo>
                <a:close/>
                <a:moveTo>
                  <a:pt x="235971" y="78539"/>
                </a:moveTo>
                <a:lnTo>
                  <a:pt x="255588" y="78539"/>
                </a:lnTo>
                <a:lnTo>
                  <a:pt x="255588" y="98227"/>
                </a:lnTo>
                <a:lnTo>
                  <a:pt x="235971" y="98227"/>
                </a:lnTo>
                <a:close/>
                <a:moveTo>
                  <a:pt x="540813" y="68731"/>
                </a:moveTo>
                <a:lnTo>
                  <a:pt x="560501" y="68731"/>
                </a:lnTo>
                <a:lnTo>
                  <a:pt x="560501" y="88348"/>
                </a:lnTo>
                <a:lnTo>
                  <a:pt x="540813" y="88348"/>
                </a:lnTo>
                <a:close/>
                <a:moveTo>
                  <a:pt x="501508" y="68731"/>
                </a:moveTo>
                <a:lnTo>
                  <a:pt x="521125" y="68731"/>
                </a:lnTo>
                <a:lnTo>
                  <a:pt x="521125" y="88348"/>
                </a:lnTo>
                <a:lnTo>
                  <a:pt x="501508" y="88348"/>
                </a:lnTo>
                <a:close/>
                <a:moveTo>
                  <a:pt x="521125" y="49043"/>
                </a:moveTo>
                <a:lnTo>
                  <a:pt x="540813" y="49043"/>
                </a:lnTo>
                <a:lnTo>
                  <a:pt x="540813" y="68731"/>
                </a:lnTo>
                <a:lnTo>
                  <a:pt x="521125" y="68731"/>
                </a:lnTo>
                <a:close/>
                <a:moveTo>
                  <a:pt x="353978" y="40776"/>
                </a:moveTo>
                <a:lnTo>
                  <a:pt x="294987" y="74465"/>
                </a:lnTo>
                <a:lnTo>
                  <a:pt x="294987" y="141567"/>
                </a:lnTo>
                <a:lnTo>
                  <a:pt x="353978" y="175256"/>
                </a:lnTo>
                <a:lnTo>
                  <a:pt x="383474" y="158412"/>
                </a:lnTo>
                <a:lnTo>
                  <a:pt x="412969" y="141567"/>
                </a:lnTo>
                <a:lnTo>
                  <a:pt x="412969" y="74373"/>
                </a:lnTo>
                <a:lnTo>
                  <a:pt x="383474" y="57621"/>
                </a:lnTo>
                <a:close/>
                <a:moveTo>
                  <a:pt x="216363" y="40776"/>
                </a:moveTo>
                <a:lnTo>
                  <a:pt x="157373" y="74465"/>
                </a:lnTo>
                <a:lnTo>
                  <a:pt x="157373" y="141567"/>
                </a:lnTo>
                <a:lnTo>
                  <a:pt x="186868" y="158412"/>
                </a:lnTo>
                <a:lnTo>
                  <a:pt x="216363" y="175256"/>
                </a:lnTo>
                <a:lnTo>
                  <a:pt x="275354" y="141567"/>
                </a:lnTo>
                <a:lnTo>
                  <a:pt x="275354" y="74465"/>
                </a:lnTo>
                <a:close/>
                <a:moveTo>
                  <a:pt x="78610" y="39305"/>
                </a:moveTo>
                <a:lnTo>
                  <a:pt x="98368" y="39305"/>
                </a:lnTo>
                <a:lnTo>
                  <a:pt x="98368" y="58922"/>
                </a:lnTo>
                <a:lnTo>
                  <a:pt x="78610" y="58922"/>
                </a:lnTo>
                <a:close/>
                <a:moveTo>
                  <a:pt x="98368" y="19617"/>
                </a:moveTo>
                <a:lnTo>
                  <a:pt x="117985" y="19617"/>
                </a:lnTo>
                <a:lnTo>
                  <a:pt x="117985" y="39305"/>
                </a:lnTo>
                <a:lnTo>
                  <a:pt x="98368" y="39305"/>
                </a:lnTo>
                <a:close/>
                <a:moveTo>
                  <a:pt x="58993" y="19617"/>
                </a:moveTo>
                <a:lnTo>
                  <a:pt x="78610" y="19617"/>
                </a:lnTo>
                <a:lnTo>
                  <a:pt x="78610" y="39305"/>
                </a:lnTo>
                <a:lnTo>
                  <a:pt x="58993" y="39305"/>
                </a:lnTo>
                <a:close/>
                <a:moveTo>
                  <a:pt x="344116" y="0"/>
                </a:moveTo>
                <a:lnTo>
                  <a:pt x="363841" y="0"/>
                </a:lnTo>
                <a:lnTo>
                  <a:pt x="363841" y="23748"/>
                </a:lnTo>
                <a:lnTo>
                  <a:pt x="393336" y="40592"/>
                </a:lnTo>
                <a:lnTo>
                  <a:pt x="422832" y="57437"/>
                </a:lnTo>
                <a:lnTo>
                  <a:pt x="486708" y="20894"/>
                </a:lnTo>
                <a:lnTo>
                  <a:pt x="496478" y="38015"/>
                </a:lnTo>
                <a:lnTo>
                  <a:pt x="432602" y="74465"/>
                </a:lnTo>
                <a:lnTo>
                  <a:pt x="432602" y="141567"/>
                </a:lnTo>
                <a:lnTo>
                  <a:pt x="491593" y="175256"/>
                </a:lnTo>
                <a:lnTo>
                  <a:pt x="555561" y="138714"/>
                </a:lnTo>
                <a:lnTo>
                  <a:pt x="565332" y="155834"/>
                </a:lnTo>
                <a:lnTo>
                  <a:pt x="501456" y="192285"/>
                </a:lnTo>
                <a:lnTo>
                  <a:pt x="501456" y="259386"/>
                </a:lnTo>
                <a:lnTo>
                  <a:pt x="565332" y="295836"/>
                </a:lnTo>
                <a:lnTo>
                  <a:pt x="570309" y="298690"/>
                </a:lnTo>
                <a:lnTo>
                  <a:pt x="570309" y="388619"/>
                </a:lnTo>
                <a:lnTo>
                  <a:pt x="491593" y="433537"/>
                </a:lnTo>
                <a:lnTo>
                  <a:pt x="422832" y="394234"/>
                </a:lnTo>
                <a:lnTo>
                  <a:pt x="363841" y="427922"/>
                </a:lnTo>
                <a:lnTo>
                  <a:pt x="363841" y="441821"/>
                </a:lnTo>
                <a:lnTo>
                  <a:pt x="344116" y="441821"/>
                </a:lnTo>
                <a:lnTo>
                  <a:pt x="344116" y="427830"/>
                </a:lnTo>
                <a:lnTo>
                  <a:pt x="314620" y="411078"/>
                </a:lnTo>
                <a:lnTo>
                  <a:pt x="285125" y="394234"/>
                </a:lnTo>
                <a:lnTo>
                  <a:pt x="226134" y="427922"/>
                </a:lnTo>
                <a:lnTo>
                  <a:pt x="226134" y="461427"/>
                </a:lnTo>
                <a:lnTo>
                  <a:pt x="206501" y="461427"/>
                </a:lnTo>
                <a:lnTo>
                  <a:pt x="206501" y="416509"/>
                </a:lnTo>
                <a:lnTo>
                  <a:pt x="275354" y="377205"/>
                </a:lnTo>
                <a:lnTo>
                  <a:pt x="275354" y="298690"/>
                </a:lnTo>
                <a:lnTo>
                  <a:pt x="344116" y="259386"/>
                </a:lnTo>
                <a:lnTo>
                  <a:pt x="344116" y="192285"/>
                </a:lnTo>
                <a:lnTo>
                  <a:pt x="285125" y="158596"/>
                </a:lnTo>
                <a:lnTo>
                  <a:pt x="226134" y="192285"/>
                </a:lnTo>
                <a:lnTo>
                  <a:pt x="226134" y="270800"/>
                </a:lnTo>
                <a:lnTo>
                  <a:pt x="147510" y="315626"/>
                </a:lnTo>
                <a:lnTo>
                  <a:pt x="68886" y="270800"/>
                </a:lnTo>
                <a:lnTo>
                  <a:pt x="68886" y="192285"/>
                </a:lnTo>
                <a:lnTo>
                  <a:pt x="5010" y="155742"/>
                </a:lnTo>
                <a:lnTo>
                  <a:pt x="14780" y="138714"/>
                </a:lnTo>
                <a:lnTo>
                  <a:pt x="78656" y="175256"/>
                </a:lnTo>
                <a:lnTo>
                  <a:pt x="137647" y="141567"/>
                </a:lnTo>
                <a:lnTo>
                  <a:pt x="137647" y="63051"/>
                </a:lnTo>
                <a:lnTo>
                  <a:pt x="216363" y="18133"/>
                </a:lnTo>
                <a:lnTo>
                  <a:pt x="285125" y="57437"/>
                </a:lnTo>
                <a:lnTo>
                  <a:pt x="344116" y="23748"/>
                </a:lnTo>
                <a:close/>
                <a:moveTo>
                  <a:pt x="78610" y="0"/>
                </a:moveTo>
                <a:lnTo>
                  <a:pt x="98368" y="0"/>
                </a:lnTo>
                <a:lnTo>
                  <a:pt x="98368" y="19617"/>
                </a:lnTo>
                <a:lnTo>
                  <a:pt x="78610" y="196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lecule_180408">
            <a:extLst>
              <a:ext uri="{FF2B5EF4-FFF2-40B4-BE49-F238E27FC236}">
                <a16:creationId xmlns:a16="http://schemas.microsoft.com/office/drawing/2014/main" id="{C1347F5C-A853-3E47-9BB1-B05B108C71F8}"/>
              </a:ext>
            </a:extLst>
          </p:cNvPr>
          <p:cNvSpPr>
            <a:spLocks noChangeAspect="1"/>
          </p:cNvSpPr>
          <p:nvPr/>
        </p:nvSpPr>
        <p:spPr>
          <a:xfrm>
            <a:off x="7061817" y="5625921"/>
            <a:ext cx="609685" cy="570042"/>
          </a:xfrm>
          <a:custGeom>
            <a:avLst/>
            <a:gdLst>
              <a:gd name="connsiteX0" fmla="*/ 267586 w 608838"/>
              <a:gd name="connsiteY0" fmla="*/ 362212 h 569251"/>
              <a:gd name="connsiteX1" fmla="*/ 304490 w 608838"/>
              <a:gd name="connsiteY1" fmla="*/ 362212 h 569251"/>
              <a:gd name="connsiteX2" fmla="*/ 304490 w 608838"/>
              <a:gd name="connsiteY2" fmla="*/ 381713 h 569251"/>
              <a:gd name="connsiteX3" fmla="*/ 279626 w 608838"/>
              <a:gd name="connsiteY3" fmla="*/ 381713 h 569251"/>
              <a:gd name="connsiteX4" fmla="*/ 266900 w 608838"/>
              <a:gd name="connsiteY4" fmla="*/ 407162 h 569251"/>
              <a:gd name="connsiteX5" fmla="*/ 249378 w 608838"/>
              <a:gd name="connsiteY5" fmla="*/ 398387 h 569251"/>
              <a:gd name="connsiteX6" fmla="*/ 248834 w 608838"/>
              <a:gd name="connsiteY6" fmla="*/ 327825 h 569251"/>
              <a:gd name="connsiteX7" fmla="*/ 199752 w 608838"/>
              <a:gd name="connsiteY7" fmla="*/ 425645 h 569251"/>
              <a:gd name="connsiteX8" fmla="*/ 251475 w 608838"/>
              <a:gd name="connsiteY8" fmla="*/ 516338 h 569251"/>
              <a:gd name="connsiteX9" fmla="*/ 357461 w 608838"/>
              <a:gd name="connsiteY9" fmla="*/ 516338 h 569251"/>
              <a:gd name="connsiteX10" fmla="*/ 409184 w 608838"/>
              <a:gd name="connsiteY10" fmla="*/ 425645 h 569251"/>
              <a:gd name="connsiteX11" fmla="*/ 360199 w 608838"/>
              <a:gd name="connsiteY11" fmla="*/ 327825 h 569251"/>
              <a:gd name="connsiteX12" fmla="*/ 90034 w 608838"/>
              <a:gd name="connsiteY12" fmla="*/ 254318 h 569251"/>
              <a:gd name="connsiteX13" fmla="*/ 127018 w 608838"/>
              <a:gd name="connsiteY13" fmla="*/ 254318 h 569251"/>
              <a:gd name="connsiteX14" fmla="*/ 127018 w 608838"/>
              <a:gd name="connsiteY14" fmla="*/ 273850 h 569251"/>
              <a:gd name="connsiteX15" fmla="*/ 102166 w 608838"/>
              <a:gd name="connsiteY15" fmla="*/ 273850 h 569251"/>
              <a:gd name="connsiteX16" fmla="*/ 89349 w 608838"/>
              <a:gd name="connsiteY16" fmla="*/ 299339 h 569251"/>
              <a:gd name="connsiteX17" fmla="*/ 71836 w 608838"/>
              <a:gd name="connsiteY17" fmla="*/ 290550 h 569251"/>
              <a:gd name="connsiteX18" fmla="*/ 78512 w 608838"/>
              <a:gd name="connsiteY18" fmla="*/ 227564 h 569251"/>
              <a:gd name="connsiteX19" fmla="*/ 22390 w 608838"/>
              <a:gd name="connsiteY19" fmla="*/ 321479 h 569251"/>
              <a:gd name="connsiteX20" fmla="*/ 71179 w 608838"/>
              <a:gd name="connsiteY20" fmla="*/ 416175 h 569251"/>
              <a:gd name="connsiteX21" fmla="*/ 182642 w 608838"/>
              <a:gd name="connsiteY21" fmla="*/ 416175 h 569251"/>
              <a:gd name="connsiteX22" fmla="*/ 231724 w 608838"/>
              <a:gd name="connsiteY22" fmla="*/ 318160 h 569251"/>
              <a:gd name="connsiteX23" fmla="*/ 182837 w 608838"/>
              <a:gd name="connsiteY23" fmla="*/ 227564 h 569251"/>
              <a:gd name="connsiteX24" fmla="*/ 275324 w 608838"/>
              <a:gd name="connsiteY24" fmla="*/ 154115 h 569251"/>
              <a:gd name="connsiteX25" fmla="*/ 312181 w 608838"/>
              <a:gd name="connsiteY25" fmla="*/ 154115 h 569251"/>
              <a:gd name="connsiteX26" fmla="*/ 312181 w 608838"/>
              <a:gd name="connsiteY26" fmla="*/ 173658 h 569251"/>
              <a:gd name="connsiteX27" fmla="*/ 287349 w 608838"/>
              <a:gd name="connsiteY27" fmla="*/ 173658 h 569251"/>
              <a:gd name="connsiteX28" fmla="*/ 274640 w 608838"/>
              <a:gd name="connsiteY28" fmla="*/ 199065 h 569251"/>
              <a:gd name="connsiteX29" fmla="*/ 257140 w 608838"/>
              <a:gd name="connsiteY29" fmla="*/ 190368 h 569251"/>
              <a:gd name="connsiteX30" fmla="*/ 248541 w 608838"/>
              <a:gd name="connsiteY30" fmla="*/ 127401 h 569251"/>
              <a:gd name="connsiteX31" fmla="*/ 199850 w 608838"/>
              <a:gd name="connsiteY31" fmla="*/ 217801 h 569251"/>
              <a:gd name="connsiteX32" fmla="*/ 248541 w 608838"/>
              <a:gd name="connsiteY32" fmla="*/ 308300 h 569251"/>
              <a:gd name="connsiteX33" fmla="*/ 360395 w 608838"/>
              <a:gd name="connsiteY33" fmla="*/ 308300 h 569251"/>
              <a:gd name="connsiteX34" fmla="*/ 409184 w 608838"/>
              <a:gd name="connsiteY34" fmla="*/ 217801 h 569251"/>
              <a:gd name="connsiteX35" fmla="*/ 360395 w 608838"/>
              <a:gd name="connsiteY35" fmla="*/ 127401 h 569251"/>
              <a:gd name="connsiteX36" fmla="*/ 445175 w 608838"/>
              <a:gd name="connsiteY36" fmla="*/ 53912 h 569251"/>
              <a:gd name="connsiteX37" fmla="*/ 482032 w 608838"/>
              <a:gd name="connsiteY37" fmla="*/ 53912 h 569251"/>
              <a:gd name="connsiteX38" fmla="*/ 482032 w 608838"/>
              <a:gd name="connsiteY38" fmla="*/ 73413 h 569251"/>
              <a:gd name="connsiteX39" fmla="*/ 457200 w 608838"/>
              <a:gd name="connsiteY39" fmla="*/ 73413 h 569251"/>
              <a:gd name="connsiteX40" fmla="*/ 444491 w 608838"/>
              <a:gd name="connsiteY40" fmla="*/ 98862 h 569251"/>
              <a:gd name="connsiteX41" fmla="*/ 426991 w 608838"/>
              <a:gd name="connsiteY41" fmla="*/ 90184 h 569251"/>
              <a:gd name="connsiteX42" fmla="*/ 426294 w 608838"/>
              <a:gd name="connsiteY42" fmla="*/ 19525 h 569251"/>
              <a:gd name="connsiteX43" fmla="*/ 377310 w 608838"/>
              <a:gd name="connsiteY43" fmla="*/ 117443 h 569251"/>
              <a:gd name="connsiteX44" fmla="*/ 426099 w 608838"/>
              <a:gd name="connsiteY44" fmla="*/ 208039 h 569251"/>
              <a:gd name="connsiteX45" fmla="*/ 537952 w 608838"/>
              <a:gd name="connsiteY45" fmla="*/ 208039 h 569251"/>
              <a:gd name="connsiteX46" fmla="*/ 586839 w 608838"/>
              <a:gd name="connsiteY46" fmla="*/ 115978 h 569251"/>
              <a:gd name="connsiteX47" fmla="*/ 537756 w 608838"/>
              <a:gd name="connsiteY47" fmla="*/ 19525 h 569251"/>
              <a:gd name="connsiteX48" fmla="*/ 414268 w 608838"/>
              <a:gd name="connsiteY48" fmla="*/ 0 h 569251"/>
              <a:gd name="connsiteX49" fmla="*/ 549783 w 608838"/>
              <a:gd name="connsiteY49" fmla="*/ 0 h 569251"/>
              <a:gd name="connsiteX50" fmla="*/ 608838 w 608838"/>
              <a:gd name="connsiteY50" fmla="*/ 116174 h 569251"/>
              <a:gd name="connsiteX51" fmla="*/ 554965 w 608838"/>
              <a:gd name="connsiteY51" fmla="*/ 217508 h 569251"/>
              <a:gd name="connsiteX52" fmla="*/ 575302 w 608838"/>
              <a:gd name="connsiteY52" fmla="*/ 251384 h 569251"/>
              <a:gd name="connsiteX53" fmla="*/ 558582 w 608838"/>
              <a:gd name="connsiteY53" fmla="*/ 261440 h 569251"/>
              <a:gd name="connsiteX54" fmla="*/ 538245 w 608838"/>
              <a:gd name="connsiteY54" fmla="*/ 227564 h 569251"/>
              <a:gd name="connsiteX55" fmla="*/ 426099 w 608838"/>
              <a:gd name="connsiteY55" fmla="*/ 227564 h 569251"/>
              <a:gd name="connsiteX56" fmla="*/ 377310 w 608838"/>
              <a:gd name="connsiteY56" fmla="*/ 318160 h 569251"/>
              <a:gd name="connsiteX57" fmla="*/ 426294 w 608838"/>
              <a:gd name="connsiteY57" fmla="*/ 416175 h 569251"/>
              <a:gd name="connsiteX58" fmla="*/ 482025 w 608838"/>
              <a:gd name="connsiteY58" fmla="*/ 416175 h 569251"/>
              <a:gd name="connsiteX59" fmla="*/ 482025 w 608838"/>
              <a:gd name="connsiteY59" fmla="*/ 435700 h 569251"/>
              <a:gd name="connsiteX60" fmla="*/ 426001 w 608838"/>
              <a:gd name="connsiteY60" fmla="*/ 435700 h 569251"/>
              <a:gd name="connsiteX61" fmla="*/ 368803 w 608838"/>
              <a:gd name="connsiteY61" fmla="*/ 535863 h 569251"/>
              <a:gd name="connsiteX62" fmla="*/ 249910 w 608838"/>
              <a:gd name="connsiteY62" fmla="*/ 535863 h 569251"/>
              <a:gd name="connsiteX63" fmla="*/ 216471 w 608838"/>
              <a:gd name="connsiteY63" fmla="*/ 569251 h 569251"/>
              <a:gd name="connsiteX64" fmla="*/ 202685 w 608838"/>
              <a:gd name="connsiteY64" fmla="*/ 555486 h 569251"/>
              <a:gd name="connsiteX65" fmla="*/ 233680 w 608838"/>
              <a:gd name="connsiteY65" fmla="*/ 524539 h 569251"/>
              <a:gd name="connsiteX66" fmla="*/ 183033 w 608838"/>
              <a:gd name="connsiteY66" fmla="*/ 435700 h 569251"/>
              <a:gd name="connsiteX67" fmla="*/ 59251 w 608838"/>
              <a:gd name="connsiteY67" fmla="*/ 435700 h 569251"/>
              <a:gd name="connsiteX68" fmla="*/ 0 w 608838"/>
              <a:gd name="connsiteY68" fmla="*/ 320796 h 569251"/>
              <a:gd name="connsiteX69" fmla="*/ 61500 w 608838"/>
              <a:gd name="connsiteY69" fmla="*/ 217899 h 569251"/>
              <a:gd name="connsiteX70" fmla="*/ 41358 w 608838"/>
              <a:gd name="connsiteY70" fmla="*/ 184316 h 569251"/>
              <a:gd name="connsiteX71" fmla="*/ 58175 w 608838"/>
              <a:gd name="connsiteY71" fmla="*/ 174261 h 569251"/>
              <a:gd name="connsiteX72" fmla="*/ 78512 w 608838"/>
              <a:gd name="connsiteY72" fmla="*/ 208039 h 569251"/>
              <a:gd name="connsiteX73" fmla="*/ 182837 w 608838"/>
              <a:gd name="connsiteY73" fmla="*/ 208039 h 569251"/>
              <a:gd name="connsiteX74" fmla="*/ 231333 w 608838"/>
              <a:gd name="connsiteY74" fmla="*/ 118224 h 569251"/>
              <a:gd name="connsiteX75" fmla="*/ 203761 w 608838"/>
              <a:gd name="connsiteY75" fmla="*/ 76831 h 569251"/>
              <a:gd name="connsiteX76" fmla="*/ 219991 w 608838"/>
              <a:gd name="connsiteY76" fmla="*/ 65994 h 569251"/>
              <a:gd name="connsiteX77" fmla="*/ 247955 w 608838"/>
              <a:gd name="connsiteY77" fmla="*/ 107876 h 569251"/>
              <a:gd name="connsiteX78" fmla="*/ 360199 w 608838"/>
              <a:gd name="connsiteY78" fmla="*/ 107876 h 56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8838" h="569251">
                <a:moveTo>
                  <a:pt x="267586" y="362212"/>
                </a:moveTo>
                <a:lnTo>
                  <a:pt x="304490" y="362212"/>
                </a:lnTo>
                <a:lnTo>
                  <a:pt x="304490" y="381713"/>
                </a:lnTo>
                <a:lnTo>
                  <a:pt x="279626" y="381713"/>
                </a:lnTo>
                <a:lnTo>
                  <a:pt x="266900" y="407162"/>
                </a:lnTo>
                <a:lnTo>
                  <a:pt x="249378" y="398387"/>
                </a:lnTo>
                <a:close/>
                <a:moveTo>
                  <a:pt x="248834" y="327825"/>
                </a:moveTo>
                <a:lnTo>
                  <a:pt x="199752" y="425645"/>
                </a:lnTo>
                <a:lnTo>
                  <a:pt x="251475" y="516338"/>
                </a:lnTo>
                <a:lnTo>
                  <a:pt x="357461" y="516338"/>
                </a:lnTo>
                <a:lnTo>
                  <a:pt x="409184" y="425645"/>
                </a:lnTo>
                <a:lnTo>
                  <a:pt x="360199" y="327825"/>
                </a:lnTo>
                <a:close/>
                <a:moveTo>
                  <a:pt x="90034" y="254318"/>
                </a:moveTo>
                <a:lnTo>
                  <a:pt x="127018" y="254318"/>
                </a:lnTo>
                <a:lnTo>
                  <a:pt x="127018" y="273850"/>
                </a:lnTo>
                <a:lnTo>
                  <a:pt x="102166" y="273850"/>
                </a:lnTo>
                <a:lnTo>
                  <a:pt x="89349" y="299339"/>
                </a:lnTo>
                <a:lnTo>
                  <a:pt x="71836" y="290550"/>
                </a:lnTo>
                <a:close/>
                <a:moveTo>
                  <a:pt x="78512" y="227564"/>
                </a:moveTo>
                <a:lnTo>
                  <a:pt x="22390" y="321479"/>
                </a:lnTo>
                <a:lnTo>
                  <a:pt x="71179" y="416175"/>
                </a:lnTo>
                <a:lnTo>
                  <a:pt x="182642" y="416175"/>
                </a:lnTo>
                <a:lnTo>
                  <a:pt x="231724" y="318160"/>
                </a:lnTo>
                <a:lnTo>
                  <a:pt x="182837" y="227564"/>
                </a:lnTo>
                <a:close/>
                <a:moveTo>
                  <a:pt x="275324" y="154115"/>
                </a:moveTo>
                <a:lnTo>
                  <a:pt x="312181" y="154115"/>
                </a:lnTo>
                <a:lnTo>
                  <a:pt x="312181" y="173658"/>
                </a:lnTo>
                <a:lnTo>
                  <a:pt x="287349" y="173658"/>
                </a:lnTo>
                <a:lnTo>
                  <a:pt x="274640" y="199065"/>
                </a:lnTo>
                <a:lnTo>
                  <a:pt x="257140" y="190368"/>
                </a:lnTo>
                <a:close/>
                <a:moveTo>
                  <a:pt x="248541" y="127401"/>
                </a:moveTo>
                <a:lnTo>
                  <a:pt x="199850" y="217801"/>
                </a:lnTo>
                <a:lnTo>
                  <a:pt x="248541" y="308300"/>
                </a:lnTo>
                <a:lnTo>
                  <a:pt x="360395" y="308300"/>
                </a:lnTo>
                <a:lnTo>
                  <a:pt x="409184" y="217801"/>
                </a:lnTo>
                <a:lnTo>
                  <a:pt x="360395" y="127401"/>
                </a:lnTo>
                <a:close/>
                <a:moveTo>
                  <a:pt x="445175" y="53912"/>
                </a:moveTo>
                <a:lnTo>
                  <a:pt x="482032" y="53912"/>
                </a:lnTo>
                <a:lnTo>
                  <a:pt x="482032" y="73413"/>
                </a:lnTo>
                <a:lnTo>
                  <a:pt x="457200" y="73413"/>
                </a:lnTo>
                <a:lnTo>
                  <a:pt x="444491" y="98862"/>
                </a:lnTo>
                <a:lnTo>
                  <a:pt x="426991" y="90184"/>
                </a:lnTo>
                <a:close/>
                <a:moveTo>
                  <a:pt x="426294" y="19525"/>
                </a:moveTo>
                <a:lnTo>
                  <a:pt x="377310" y="117443"/>
                </a:lnTo>
                <a:lnTo>
                  <a:pt x="426099" y="208039"/>
                </a:lnTo>
                <a:lnTo>
                  <a:pt x="537952" y="208039"/>
                </a:lnTo>
                <a:lnTo>
                  <a:pt x="586839" y="115978"/>
                </a:lnTo>
                <a:lnTo>
                  <a:pt x="537756" y="19525"/>
                </a:lnTo>
                <a:close/>
                <a:moveTo>
                  <a:pt x="414268" y="0"/>
                </a:moveTo>
                <a:lnTo>
                  <a:pt x="549783" y="0"/>
                </a:lnTo>
                <a:lnTo>
                  <a:pt x="608838" y="116174"/>
                </a:lnTo>
                <a:lnTo>
                  <a:pt x="554965" y="217508"/>
                </a:lnTo>
                <a:lnTo>
                  <a:pt x="575302" y="251384"/>
                </a:lnTo>
                <a:lnTo>
                  <a:pt x="558582" y="261440"/>
                </a:lnTo>
                <a:lnTo>
                  <a:pt x="538245" y="227564"/>
                </a:lnTo>
                <a:lnTo>
                  <a:pt x="426099" y="227564"/>
                </a:lnTo>
                <a:lnTo>
                  <a:pt x="377310" y="318160"/>
                </a:lnTo>
                <a:lnTo>
                  <a:pt x="426294" y="416175"/>
                </a:lnTo>
                <a:lnTo>
                  <a:pt x="482025" y="416175"/>
                </a:lnTo>
                <a:lnTo>
                  <a:pt x="482025" y="435700"/>
                </a:lnTo>
                <a:lnTo>
                  <a:pt x="426001" y="435700"/>
                </a:lnTo>
                <a:lnTo>
                  <a:pt x="368803" y="535863"/>
                </a:lnTo>
                <a:lnTo>
                  <a:pt x="249910" y="535863"/>
                </a:lnTo>
                <a:lnTo>
                  <a:pt x="216471" y="569251"/>
                </a:lnTo>
                <a:lnTo>
                  <a:pt x="202685" y="555486"/>
                </a:lnTo>
                <a:lnTo>
                  <a:pt x="233680" y="524539"/>
                </a:lnTo>
                <a:lnTo>
                  <a:pt x="183033" y="435700"/>
                </a:lnTo>
                <a:lnTo>
                  <a:pt x="59251" y="435700"/>
                </a:lnTo>
                <a:lnTo>
                  <a:pt x="0" y="320796"/>
                </a:lnTo>
                <a:lnTo>
                  <a:pt x="61500" y="217899"/>
                </a:lnTo>
                <a:lnTo>
                  <a:pt x="41358" y="184316"/>
                </a:lnTo>
                <a:lnTo>
                  <a:pt x="58175" y="174261"/>
                </a:lnTo>
                <a:lnTo>
                  <a:pt x="78512" y="208039"/>
                </a:lnTo>
                <a:lnTo>
                  <a:pt x="182837" y="208039"/>
                </a:lnTo>
                <a:lnTo>
                  <a:pt x="231333" y="118224"/>
                </a:lnTo>
                <a:lnTo>
                  <a:pt x="203761" y="76831"/>
                </a:lnTo>
                <a:lnTo>
                  <a:pt x="219991" y="65994"/>
                </a:lnTo>
                <a:lnTo>
                  <a:pt x="247955" y="107876"/>
                </a:lnTo>
                <a:lnTo>
                  <a:pt x="360199" y="1078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AB53AE4-5581-E749-9824-301BD789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40"/>
            <a:ext cx="12192000" cy="666832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DB0C6A9A-5237-EB4F-9BA6-FC3C1D239A8A}"/>
              </a:ext>
            </a:extLst>
          </p:cNvPr>
          <p:cNvSpPr/>
          <p:nvPr/>
        </p:nvSpPr>
        <p:spPr>
          <a:xfrm>
            <a:off x="193960" y="2094184"/>
            <a:ext cx="9757562" cy="16584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087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EE1F349A-23B2-AA4A-ABBA-366B8C8E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654"/>
            <a:ext cx="12192000" cy="2688167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E335D4A8-57FB-8949-91DD-1226CED1E6F2}"/>
              </a:ext>
            </a:extLst>
          </p:cNvPr>
          <p:cNvSpPr/>
          <p:nvPr/>
        </p:nvSpPr>
        <p:spPr>
          <a:xfrm>
            <a:off x="241461" y="2977738"/>
            <a:ext cx="11669490" cy="3117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22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46754AA1-134C-C445-9702-A20BB2FA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768350"/>
            <a:ext cx="93091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7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F6ADFC45-B74F-C74E-8DC3-40ACBA199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27930"/>
              </p:ext>
            </p:extLst>
          </p:nvPr>
        </p:nvGraphicFramePr>
        <p:xfrm>
          <a:off x="10294982" y="1501957"/>
          <a:ext cx="1727996" cy="4888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B42A6352-0816-4A46-BE4D-897394057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692" y="931371"/>
            <a:ext cx="1219200" cy="342900"/>
          </a:xfrm>
          <a:prstGeom prst="rect">
            <a:avLst/>
          </a:prstGeom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8E2F1523-7910-DB4E-A969-201648146470}"/>
              </a:ext>
            </a:extLst>
          </p:cNvPr>
          <p:cNvSpPr/>
          <p:nvPr/>
        </p:nvSpPr>
        <p:spPr>
          <a:xfrm>
            <a:off x="2284036" y="1946653"/>
            <a:ext cx="1620000" cy="360000"/>
          </a:xfrm>
          <a:prstGeom prst="roundRect">
            <a:avLst>
              <a:gd name="adj" fmla="val 43881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Research Articles</a:t>
            </a:r>
            <a:endParaRPr kumimoji="1" lang="zh-CN" altLang="en-US" sz="12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45F953-4668-4E42-BD53-18E730AD57C4}"/>
              </a:ext>
            </a:extLst>
          </p:cNvPr>
          <p:cNvSpPr/>
          <p:nvPr/>
        </p:nvSpPr>
        <p:spPr>
          <a:xfrm>
            <a:off x="3290694" y="1477943"/>
            <a:ext cx="1130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E-utilities API</a:t>
            </a:r>
            <a:endParaRPr lang="zh-CN" altLang="en-US" sz="1200" b="1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A5A5E1D-DB50-B84E-9F21-F2E4FBFB3F39}"/>
              </a:ext>
            </a:extLst>
          </p:cNvPr>
          <p:cNvGrpSpPr/>
          <p:nvPr/>
        </p:nvGrpSpPr>
        <p:grpSpPr>
          <a:xfrm>
            <a:off x="5479302" y="285603"/>
            <a:ext cx="1101211" cy="1745194"/>
            <a:chOff x="135408" y="3703654"/>
            <a:chExt cx="1101211" cy="174519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B5F2AB7-AE88-E249-9EF4-C8614E295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408" y="3703654"/>
              <a:ext cx="1101211" cy="21313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183E4EE-75AC-FB40-B3C9-CFBAEC7E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6489" y="3962665"/>
              <a:ext cx="999049" cy="23055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B97F515-BB74-514E-9566-EA4CDB84A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611" y="4239088"/>
              <a:ext cx="1016804" cy="137341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C4EB939-FC3F-5F4F-86A9-B5C7041CE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003" y="4422302"/>
              <a:ext cx="1054020" cy="163022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3A881803-1FFE-474A-A444-93DB8E7E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5408" y="4631197"/>
              <a:ext cx="1101211" cy="14417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130C4B2-1D9C-974F-92F5-9BD65FCF5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408" y="4821246"/>
              <a:ext cx="1101211" cy="13976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A2A71A1-C35B-744B-8ADD-20AB6E4E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5259" y="5006881"/>
              <a:ext cx="1061509" cy="441967"/>
            </a:xfrm>
            <a:prstGeom prst="rect">
              <a:avLst/>
            </a:prstGeom>
          </p:spPr>
        </p:pic>
      </p:grp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968DA8C-F1F9-ED45-87A1-C10C6C0F87AE}"/>
              </a:ext>
            </a:extLst>
          </p:cNvPr>
          <p:cNvSpPr/>
          <p:nvPr/>
        </p:nvSpPr>
        <p:spPr>
          <a:xfrm>
            <a:off x="6731095" y="1946653"/>
            <a:ext cx="1620000" cy="360000"/>
          </a:xfrm>
          <a:prstGeom prst="roundRect">
            <a:avLst>
              <a:gd name="adj" fmla="val 43881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Clinical Trials</a:t>
            </a:r>
            <a:endParaRPr kumimoji="1" lang="zh-CN" altLang="en-US" sz="120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055FFAE-A098-CD42-A966-8715B6560BAD}"/>
              </a:ext>
            </a:extLst>
          </p:cNvPr>
          <p:cNvSpPr/>
          <p:nvPr/>
        </p:nvSpPr>
        <p:spPr>
          <a:xfrm>
            <a:off x="448201" y="3324913"/>
            <a:ext cx="1620000" cy="360000"/>
          </a:xfrm>
          <a:prstGeom prst="roundRect">
            <a:avLst>
              <a:gd name="adj" fmla="val 43881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Associated Diseases</a:t>
            </a:r>
            <a:endParaRPr kumimoji="1" lang="zh-CN" altLang="en-US" sz="120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862AA63F-406E-B44C-9F23-E6D4A200ADC1}"/>
              </a:ext>
            </a:extLst>
          </p:cNvPr>
          <p:cNvSpPr/>
          <p:nvPr/>
        </p:nvSpPr>
        <p:spPr>
          <a:xfrm>
            <a:off x="5430727" y="3324913"/>
            <a:ext cx="1620000" cy="360000"/>
          </a:xfrm>
          <a:prstGeom prst="roundRect">
            <a:avLst>
              <a:gd name="adj" fmla="val 49929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Targets</a:t>
            </a:r>
            <a:endParaRPr kumimoji="1" lang="zh-CN" altLang="en-US" sz="120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AD3BF71-DE48-7943-A02D-C40399DB3556}"/>
              </a:ext>
            </a:extLst>
          </p:cNvPr>
          <p:cNvSpPr/>
          <p:nvPr/>
        </p:nvSpPr>
        <p:spPr>
          <a:xfrm>
            <a:off x="7923085" y="3324913"/>
            <a:ext cx="1620000" cy="360000"/>
          </a:xfrm>
          <a:prstGeom prst="roundRect">
            <a:avLst>
              <a:gd name="adj" fmla="val 40858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Agents</a:t>
            </a:r>
            <a:endParaRPr kumimoji="1" lang="zh-CN" altLang="en-US" sz="120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893CAD7-2E4D-3742-BE0E-FDC13520222C}"/>
              </a:ext>
            </a:extLst>
          </p:cNvPr>
          <p:cNvSpPr/>
          <p:nvPr/>
        </p:nvSpPr>
        <p:spPr>
          <a:xfrm>
            <a:off x="2940559" y="3324913"/>
            <a:ext cx="1617810" cy="360000"/>
          </a:xfrm>
          <a:prstGeom prst="roundRect">
            <a:avLst>
              <a:gd name="adj" fmla="val 43881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Strategies</a:t>
            </a:r>
            <a:endParaRPr kumimoji="1" lang="zh-CN" altLang="en-US" sz="120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D883C8CA-205E-7B4B-93F1-77108E2E7743}"/>
              </a:ext>
            </a:extLst>
          </p:cNvPr>
          <p:cNvSpPr/>
          <p:nvPr/>
        </p:nvSpPr>
        <p:spPr>
          <a:xfrm>
            <a:off x="1952888" y="4703173"/>
            <a:ext cx="1620000" cy="360000"/>
          </a:xfrm>
          <a:prstGeom prst="roundRect">
            <a:avLst>
              <a:gd name="adj" fmla="val 37834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Drug Candidates</a:t>
            </a:r>
            <a:endParaRPr kumimoji="1" lang="zh-CN" altLang="en-US" sz="1200"/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B7C6B9D-5656-D842-996F-EF354B078AD6}"/>
              </a:ext>
            </a:extLst>
          </p:cNvPr>
          <p:cNvSpPr/>
          <p:nvPr/>
        </p:nvSpPr>
        <p:spPr>
          <a:xfrm>
            <a:off x="2284036" y="6081432"/>
            <a:ext cx="1620000" cy="360000"/>
          </a:xfrm>
          <a:prstGeom prst="roundRect">
            <a:avLst>
              <a:gd name="adj" fmla="val 40858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CMap Candidates</a:t>
            </a:r>
            <a:endParaRPr kumimoji="1" lang="zh-CN" altLang="en-US" sz="120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50C5B34-8EE6-E34E-A979-47A615BFE478}"/>
              </a:ext>
            </a:extLst>
          </p:cNvPr>
          <p:cNvSpPr/>
          <p:nvPr/>
        </p:nvSpPr>
        <p:spPr>
          <a:xfrm>
            <a:off x="6913472" y="4703173"/>
            <a:ext cx="1620000" cy="360000"/>
          </a:xfrm>
          <a:prstGeom prst="roundRect">
            <a:avLst>
              <a:gd name="adj" fmla="val 37834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Natural Products</a:t>
            </a:r>
            <a:endParaRPr kumimoji="1" lang="zh-CN" altLang="en-US" sz="1200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DFC06D7-CD93-AF48-8F51-E88F3190CACD}"/>
              </a:ext>
            </a:extLst>
          </p:cNvPr>
          <p:cNvSpPr/>
          <p:nvPr/>
        </p:nvSpPr>
        <p:spPr>
          <a:xfrm>
            <a:off x="6733285" y="6081432"/>
            <a:ext cx="1617810" cy="360000"/>
          </a:xfrm>
          <a:prstGeom prst="roundRect">
            <a:avLst>
              <a:gd name="adj" fmla="val 3481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Connectivity Scores</a:t>
            </a:r>
            <a:endParaRPr kumimoji="1" lang="zh-CN" altLang="en-US" sz="120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A6D688D-02A9-2C48-8068-D17862787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303" y="5443339"/>
            <a:ext cx="1301776" cy="2793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8F2B568-FA28-354E-A77C-C4F599B84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1112" y="5546932"/>
            <a:ext cx="1060726" cy="547200"/>
          </a:xfrm>
          <a:prstGeom prst="rect">
            <a:avLst/>
          </a:prstGeom>
        </p:spPr>
      </p:pic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07A9AD82-F54F-0A4E-807B-685B8B494EA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872973" y="1495334"/>
            <a:ext cx="672382" cy="23025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D3E2ADB9-607E-1945-9C7F-062C9DEF973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240" y="4182846"/>
            <a:ext cx="1335441" cy="24023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221F2529-1728-334A-B31A-A3FE8BD915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67967" y="4097939"/>
            <a:ext cx="1440000" cy="212617"/>
          </a:xfrm>
          <a:prstGeom prst="rect">
            <a:avLst/>
          </a:prstGeom>
        </p:spPr>
      </p:pic>
      <p:cxnSp>
        <p:nvCxnSpPr>
          <p:cNvPr id="55" name="曲线连接符 54">
            <a:extLst>
              <a:ext uri="{FF2B5EF4-FFF2-40B4-BE49-F238E27FC236}">
                <a16:creationId xmlns:a16="http://schemas.microsoft.com/office/drawing/2014/main" id="{BF3693B2-C53F-2342-B46E-4887352F92A5}"/>
              </a:ext>
            </a:extLst>
          </p:cNvPr>
          <p:cNvCxnSpPr>
            <a:cxnSpLocks/>
            <a:stCxn id="30" idx="2"/>
            <a:endCxn id="258" idx="0"/>
          </p:cNvCxnSpPr>
          <p:nvPr/>
        </p:nvCxnSpPr>
        <p:spPr>
          <a:xfrm rot="5400000">
            <a:off x="5232824" y="3695270"/>
            <a:ext cx="1018260" cy="997547"/>
          </a:xfrm>
          <a:prstGeom prst="curvedConnector3">
            <a:avLst>
              <a:gd name="adj1" fmla="val 50000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>
            <a:extLst>
              <a:ext uri="{FF2B5EF4-FFF2-40B4-BE49-F238E27FC236}">
                <a16:creationId xmlns:a16="http://schemas.microsoft.com/office/drawing/2014/main" id="{3B947EE2-27E1-464C-87B8-80C92AC1A590}"/>
              </a:ext>
            </a:extLst>
          </p:cNvPr>
          <p:cNvCxnSpPr>
            <a:cxnSpLocks/>
            <a:stCxn id="52" idx="2"/>
            <a:endCxn id="33" idx="1"/>
          </p:cNvCxnSpPr>
          <p:nvPr/>
        </p:nvCxnSpPr>
        <p:spPr>
          <a:xfrm rot="16200000" flipH="1">
            <a:off x="1205380" y="4135664"/>
            <a:ext cx="460089" cy="1034927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5B3F8B25-16BC-854F-AE1C-C27BDC9C8A5E}"/>
              </a:ext>
            </a:extLst>
          </p:cNvPr>
          <p:cNvCxnSpPr>
            <a:cxnSpLocks/>
            <a:stCxn id="53" idx="2"/>
            <a:endCxn id="35" idx="3"/>
          </p:cNvCxnSpPr>
          <p:nvPr/>
        </p:nvCxnSpPr>
        <p:spPr>
          <a:xfrm rot="5400000">
            <a:off x="8624412" y="4219617"/>
            <a:ext cx="572617" cy="75449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>
            <a:extLst>
              <a:ext uri="{FF2B5EF4-FFF2-40B4-BE49-F238E27FC236}">
                <a16:creationId xmlns:a16="http://schemas.microsoft.com/office/drawing/2014/main" id="{A273C99E-73A2-0546-847D-6ACBCDF8208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48590" y="2231505"/>
            <a:ext cx="1478757" cy="413182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D737F3BB-ED12-0D46-8BCA-12E1F5122F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44656" y="2753414"/>
            <a:ext cx="768350" cy="381000"/>
          </a:xfrm>
          <a:prstGeom prst="rect">
            <a:avLst/>
          </a:prstGeom>
        </p:spPr>
      </p:pic>
      <p:cxnSp>
        <p:nvCxnSpPr>
          <p:cNvPr id="144" name="曲线连接符 143">
            <a:extLst>
              <a:ext uri="{FF2B5EF4-FFF2-40B4-BE49-F238E27FC236}">
                <a16:creationId xmlns:a16="http://schemas.microsoft.com/office/drawing/2014/main" id="{9F9962CA-1089-CF43-B2F2-5A51A2C59765}"/>
              </a:ext>
            </a:extLst>
          </p:cNvPr>
          <p:cNvCxnSpPr>
            <a:cxnSpLocks/>
            <a:stCxn id="20" idx="3"/>
            <a:endCxn id="27" idx="0"/>
          </p:cNvCxnSpPr>
          <p:nvPr/>
        </p:nvCxnSpPr>
        <p:spPr>
          <a:xfrm>
            <a:off x="6556917" y="1085762"/>
            <a:ext cx="984178" cy="86089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曲线连接符 146">
            <a:extLst>
              <a:ext uri="{FF2B5EF4-FFF2-40B4-BE49-F238E27FC236}">
                <a16:creationId xmlns:a16="http://schemas.microsoft.com/office/drawing/2014/main" id="{4AC31C11-2054-B44B-9F25-6E050587BE7E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 rot="16200000" flipH="1">
            <a:off x="5404430" y="-3742"/>
            <a:ext cx="1018260" cy="5639049"/>
          </a:xfrm>
          <a:prstGeom prst="curvedConnector3">
            <a:avLst>
              <a:gd name="adj1" fmla="val 24992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曲线连接符 149">
            <a:extLst>
              <a:ext uri="{FF2B5EF4-FFF2-40B4-BE49-F238E27FC236}">
                <a16:creationId xmlns:a16="http://schemas.microsoft.com/office/drawing/2014/main" id="{39441F38-A74F-C441-B370-28226B475C1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 rot="16200000" flipH="1">
            <a:off x="7627960" y="2219788"/>
            <a:ext cx="1018260" cy="1191990"/>
          </a:xfrm>
          <a:prstGeom prst="curvedConnector3">
            <a:avLst>
              <a:gd name="adj1" fmla="val 5000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曲线连接符 157">
            <a:extLst>
              <a:ext uri="{FF2B5EF4-FFF2-40B4-BE49-F238E27FC236}">
                <a16:creationId xmlns:a16="http://schemas.microsoft.com/office/drawing/2014/main" id="{0771D97F-9FDE-1943-BAD4-D3986AF0C5F6}"/>
              </a:ext>
            </a:extLst>
          </p:cNvPr>
          <p:cNvCxnSpPr>
            <a:cxnSpLocks/>
            <a:stCxn id="10" idx="2"/>
            <a:endCxn id="30" idx="0"/>
          </p:cNvCxnSpPr>
          <p:nvPr/>
        </p:nvCxnSpPr>
        <p:spPr>
          <a:xfrm rot="16200000" flipH="1">
            <a:off x="4158251" y="1242437"/>
            <a:ext cx="1018260" cy="3146691"/>
          </a:xfrm>
          <a:prstGeom prst="curvedConnector3">
            <a:avLst>
              <a:gd name="adj1" fmla="val 31813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曲线连接符 160">
            <a:extLst>
              <a:ext uri="{FF2B5EF4-FFF2-40B4-BE49-F238E27FC236}">
                <a16:creationId xmlns:a16="http://schemas.microsoft.com/office/drawing/2014/main" id="{82FDB4B8-7C81-E04C-82DB-021F3DBF2984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 rot="16200000" flipH="1">
            <a:off x="2912620" y="2488069"/>
            <a:ext cx="1018260" cy="655428"/>
          </a:xfrm>
          <a:prstGeom prst="curvedConnector3">
            <a:avLst>
              <a:gd name="adj1" fmla="val 5000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曲线连接符 163">
            <a:extLst>
              <a:ext uri="{FF2B5EF4-FFF2-40B4-BE49-F238E27FC236}">
                <a16:creationId xmlns:a16="http://schemas.microsoft.com/office/drawing/2014/main" id="{3C8E2A89-E486-BD4C-AF84-7719FBA9BA74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rot="5400000">
            <a:off x="1666989" y="1897866"/>
            <a:ext cx="1018260" cy="1835835"/>
          </a:xfrm>
          <a:prstGeom prst="curvedConnector3">
            <a:avLst>
              <a:gd name="adj1" fmla="val 5000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曲线连接符 166">
            <a:extLst>
              <a:ext uri="{FF2B5EF4-FFF2-40B4-BE49-F238E27FC236}">
                <a16:creationId xmlns:a16="http://schemas.microsoft.com/office/drawing/2014/main" id="{449E23CC-9B9B-3C40-BED2-046C316626BE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 rot="5400000">
            <a:off x="3992678" y="2455124"/>
            <a:ext cx="1018260" cy="3477839"/>
          </a:xfrm>
          <a:prstGeom prst="curvedConnector3">
            <a:avLst>
              <a:gd name="adj1" fmla="val 50000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曲线连接符 169">
            <a:extLst>
              <a:ext uri="{FF2B5EF4-FFF2-40B4-BE49-F238E27FC236}">
                <a16:creationId xmlns:a16="http://schemas.microsoft.com/office/drawing/2014/main" id="{CC525A04-86B3-7A4F-BCDB-506B0F7223E4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2747046" y="3700755"/>
            <a:ext cx="1018260" cy="986576"/>
          </a:xfrm>
          <a:prstGeom prst="curvedConnector3">
            <a:avLst>
              <a:gd name="adj1" fmla="val 50000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曲线连接符 172">
            <a:extLst>
              <a:ext uri="{FF2B5EF4-FFF2-40B4-BE49-F238E27FC236}">
                <a16:creationId xmlns:a16="http://schemas.microsoft.com/office/drawing/2014/main" id="{BBEB36E2-FF7F-A149-989C-62801EDC739C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16200000" flipH="1">
            <a:off x="1501414" y="3441699"/>
            <a:ext cx="1018260" cy="1504687"/>
          </a:xfrm>
          <a:prstGeom prst="curvedConnector3">
            <a:avLst>
              <a:gd name="adj1" fmla="val 50000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曲线连接符 176">
            <a:extLst>
              <a:ext uri="{FF2B5EF4-FFF2-40B4-BE49-F238E27FC236}">
                <a16:creationId xmlns:a16="http://schemas.microsoft.com/office/drawing/2014/main" id="{3BEF9E07-FAC0-7945-A812-52CF18035707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rot="5400000">
            <a:off x="7719149" y="3689237"/>
            <a:ext cx="1018260" cy="1009613"/>
          </a:xfrm>
          <a:prstGeom prst="curvedConnector3">
            <a:avLst>
              <a:gd name="adj1" fmla="val 50000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曲线连接符 243">
            <a:extLst>
              <a:ext uri="{FF2B5EF4-FFF2-40B4-BE49-F238E27FC236}">
                <a16:creationId xmlns:a16="http://schemas.microsoft.com/office/drawing/2014/main" id="{A0520364-4716-BA4D-B909-08BDDEF3AE59}"/>
              </a:ext>
            </a:extLst>
          </p:cNvPr>
          <p:cNvCxnSpPr>
            <a:cxnSpLocks/>
            <a:stCxn id="119" idx="2"/>
            <a:endCxn id="31" idx="0"/>
          </p:cNvCxnSpPr>
          <p:nvPr/>
        </p:nvCxnSpPr>
        <p:spPr>
          <a:xfrm rot="5400000">
            <a:off x="8670414" y="2707358"/>
            <a:ext cx="680226" cy="55488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圆角矩形 257">
            <a:extLst>
              <a:ext uri="{FF2B5EF4-FFF2-40B4-BE49-F238E27FC236}">
                <a16:creationId xmlns:a16="http://schemas.microsoft.com/office/drawing/2014/main" id="{8D781718-4372-9D43-91A6-3DE4F4A129DF}"/>
              </a:ext>
            </a:extLst>
          </p:cNvPr>
          <p:cNvSpPr/>
          <p:nvPr/>
        </p:nvSpPr>
        <p:spPr>
          <a:xfrm>
            <a:off x="4396436" y="4703173"/>
            <a:ext cx="1693488" cy="360000"/>
          </a:xfrm>
          <a:prstGeom prst="roundRect">
            <a:avLst>
              <a:gd name="adj" fmla="val 37834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Bioactive Compounds</a:t>
            </a:r>
            <a:endParaRPr kumimoji="1" lang="zh-CN" altLang="en-US" sz="1200"/>
          </a:p>
        </p:txBody>
      </p:sp>
      <p:cxnSp>
        <p:nvCxnSpPr>
          <p:cNvPr id="278" name="曲线连接符 277">
            <a:extLst>
              <a:ext uri="{FF2B5EF4-FFF2-40B4-BE49-F238E27FC236}">
                <a16:creationId xmlns:a16="http://schemas.microsoft.com/office/drawing/2014/main" id="{A3D87364-A0CD-8546-8066-7525C5A190C7}"/>
              </a:ext>
            </a:extLst>
          </p:cNvPr>
          <p:cNvCxnSpPr>
            <a:cxnSpLocks/>
            <a:stCxn id="120" idx="2"/>
            <a:endCxn id="30" idx="1"/>
          </p:cNvCxnSpPr>
          <p:nvPr/>
        </p:nvCxnSpPr>
        <p:spPr>
          <a:xfrm rot="16200000" flipH="1">
            <a:off x="5044530" y="3118715"/>
            <a:ext cx="370499" cy="40189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4" descr="GEO Logo">
            <a:extLst>
              <a:ext uri="{FF2B5EF4-FFF2-40B4-BE49-F238E27FC236}">
                <a16:creationId xmlns:a16="http://schemas.microsoft.com/office/drawing/2014/main" id="{9A7E154F-6537-A246-940F-D407CB85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00" y="5535736"/>
            <a:ext cx="1096891" cy="5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图片 215">
            <a:extLst>
              <a:ext uri="{FF2B5EF4-FFF2-40B4-BE49-F238E27FC236}">
                <a16:creationId xmlns:a16="http://schemas.microsoft.com/office/drawing/2014/main" id="{B95F5051-71C8-0349-91D8-2CCDC20214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398" y="2181942"/>
            <a:ext cx="1266111" cy="557947"/>
          </a:xfrm>
          <a:prstGeom prst="rect">
            <a:avLst/>
          </a:prstGeom>
        </p:spPr>
      </p:pic>
      <p:cxnSp>
        <p:nvCxnSpPr>
          <p:cNvPr id="284" name="曲线连接符 283">
            <a:extLst>
              <a:ext uri="{FF2B5EF4-FFF2-40B4-BE49-F238E27FC236}">
                <a16:creationId xmlns:a16="http://schemas.microsoft.com/office/drawing/2014/main" id="{44C16516-2715-6A45-AE5A-504D8C46C1AA}"/>
              </a:ext>
            </a:extLst>
          </p:cNvPr>
          <p:cNvCxnSpPr>
            <a:cxnSpLocks/>
            <a:stCxn id="216" idx="2"/>
            <a:endCxn id="29" idx="0"/>
          </p:cNvCxnSpPr>
          <p:nvPr/>
        </p:nvCxnSpPr>
        <p:spPr>
          <a:xfrm rot="16200000" flipH="1">
            <a:off x="713815" y="2780527"/>
            <a:ext cx="585024" cy="50374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图片 222">
            <a:extLst>
              <a:ext uri="{FF2B5EF4-FFF2-40B4-BE49-F238E27FC236}">
                <a16:creationId xmlns:a16="http://schemas.microsoft.com/office/drawing/2014/main" id="{59585800-C5C9-904A-BB3A-859785FD25C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4600" y="4033869"/>
            <a:ext cx="1322343" cy="314609"/>
          </a:xfrm>
          <a:prstGeom prst="rect">
            <a:avLst/>
          </a:prstGeom>
        </p:spPr>
      </p:pic>
      <p:cxnSp>
        <p:nvCxnSpPr>
          <p:cNvPr id="292" name="曲线连接符 291">
            <a:extLst>
              <a:ext uri="{FF2B5EF4-FFF2-40B4-BE49-F238E27FC236}">
                <a16:creationId xmlns:a16="http://schemas.microsoft.com/office/drawing/2014/main" id="{86A132C4-9A50-A348-98D1-94C65893BE07}"/>
              </a:ext>
            </a:extLst>
          </p:cNvPr>
          <p:cNvCxnSpPr>
            <a:cxnSpLocks/>
            <a:stCxn id="223" idx="2"/>
            <a:endCxn id="258" idx="3"/>
          </p:cNvCxnSpPr>
          <p:nvPr/>
        </p:nvCxnSpPr>
        <p:spPr>
          <a:xfrm rot="5400000">
            <a:off x="6250501" y="4187901"/>
            <a:ext cx="534695" cy="855848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曲线连接符 297">
            <a:extLst>
              <a:ext uri="{FF2B5EF4-FFF2-40B4-BE49-F238E27FC236}">
                <a16:creationId xmlns:a16="http://schemas.microsoft.com/office/drawing/2014/main" id="{C04B9E70-A1F5-C84B-B309-6B7ED023F94A}"/>
              </a:ext>
            </a:extLst>
          </p:cNvPr>
          <p:cNvCxnSpPr>
            <a:cxnSpLocks/>
            <a:stCxn id="26" idx="2"/>
            <a:endCxn id="34" idx="1"/>
          </p:cNvCxnSpPr>
          <p:nvPr/>
        </p:nvCxnSpPr>
        <p:spPr>
          <a:xfrm rot="16200000" flipH="1">
            <a:off x="1333242" y="5310638"/>
            <a:ext cx="538742" cy="136284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Picture 8" descr="RDKit Logo">
            <a:extLst>
              <a:ext uri="{FF2B5EF4-FFF2-40B4-BE49-F238E27FC236}">
                <a16:creationId xmlns:a16="http://schemas.microsoft.com/office/drawing/2014/main" id="{43BCB55A-4703-8D42-B912-6E38B862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764" y="5148817"/>
            <a:ext cx="807315" cy="80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" name="曲线连接符 307">
            <a:extLst>
              <a:ext uri="{FF2B5EF4-FFF2-40B4-BE49-F238E27FC236}">
                <a16:creationId xmlns:a16="http://schemas.microsoft.com/office/drawing/2014/main" id="{8FE006BB-CD1D-0F44-88F8-6908AB0C29B4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3904036" y="6261432"/>
            <a:ext cx="2829249" cy="12700"/>
          </a:xfrm>
          <a:prstGeom prst="curvedConnector3">
            <a:avLst>
              <a:gd name="adj1" fmla="val 50000"/>
            </a:avLst>
          </a:prstGeom>
          <a:ln w="127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矩形 238">
            <a:extLst>
              <a:ext uri="{FF2B5EF4-FFF2-40B4-BE49-F238E27FC236}">
                <a16:creationId xmlns:a16="http://schemas.microsoft.com/office/drawing/2014/main" id="{A2055183-D8CB-8245-83B3-3712140A240A}"/>
              </a:ext>
            </a:extLst>
          </p:cNvPr>
          <p:cNvSpPr/>
          <p:nvPr/>
        </p:nvSpPr>
        <p:spPr>
          <a:xfrm>
            <a:off x="3864910" y="5997133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GSE126848</a:t>
            </a:r>
            <a:endParaRPr lang="zh-CN" altLang="en-US" sz="1200" b="1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D5F05B7E-8846-694B-AAA4-CE955EB0BA14}"/>
              </a:ext>
            </a:extLst>
          </p:cNvPr>
          <p:cNvSpPr/>
          <p:nvPr/>
        </p:nvSpPr>
        <p:spPr>
          <a:xfrm>
            <a:off x="4691346" y="5997132"/>
            <a:ext cx="9653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GSE135251</a:t>
            </a:r>
            <a:endParaRPr lang="zh-CN" altLang="en-US" sz="1200" b="1"/>
          </a:p>
        </p:txBody>
      </p:sp>
      <p:cxnSp>
        <p:nvCxnSpPr>
          <p:cNvPr id="313" name="曲线连接符 312">
            <a:extLst>
              <a:ext uri="{FF2B5EF4-FFF2-40B4-BE49-F238E27FC236}">
                <a16:creationId xmlns:a16="http://schemas.microsoft.com/office/drawing/2014/main" id="{73464431-C4D9-CA41-821A-9014BF3261E2}"/>
              </a:ext>
            </a:extLst>
          </p:cNvPr>
          <p:cNvCxnSpPr>
            <a:cxnSpLocks/>
            <a:stCxn id="235" idx="1"/>
            <a:endCxn id="35" idx="2"/>
          </p:cNvCxnSpPr>
          <p:nvPr/>
        </p:nvCxnSpPr>
        <p:spPr>
          <a:xfrm rot="10800000">
            <a:off x="7723472" y="5063173"/>
            <a:ext cx="1203292" cy="489302"/>
          </a:xfrm>
          <a:prstGeom prst="curvedConnector2">
            <a:avLst/>
          </a:prstGeom>
          <a:ln w="127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曲线连接符 315">
            <a:extLst>
              <a:ext uri="{FF2B5EF4-FFF2-40B4-BE49-F238E27FC236}">
                <a16:creationId xmlns:a16="http://schemas.microsoft.com/office/drawing/2014/main" id="{6A8C25BC-2647-C747-9E4A-EF19539E4404}"/>
              </a:ext>
            </a:extLst>
          </p:cNvPr>
          <p:cNvCxnSpPr>
            <a:cxnSpLocks/>
            <a:stCxn id="235" idx="1"/>
            <a:endCxn id="258" idx="2"/>
          </p:cNvCxnSpPr>
          <p:nvPr/>
        </p:nvCxnSpPr>
        <p:spPr>
          <a:xfrm rot="10800000">
            <a:off x="5243180" y="5063173"/>
            <a:ext cx="3683584" cy="489302"/>
          </a:xfrm>
          <a:prstGeom prst="curvedConnector2">
            <a:avLst/>
          </a:prstGeom>
          <a:ln w="127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曲线连接符 321">
            <a:extLst>
              <a:ext uri="{FF2B5EF4-FFF2-40B4-BE49-F238E27FC236}">
                <a16:creationId xmlns:a16="http://schemas.microsoft.com/office/drawing/2014/main" id="{BA6D9595-312F-9044-9FC8-3F21D04A463F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 rot="5400000">
            <a:off x="3469123" y="3309827"/>
            <a:ext cx="2396519" cy="3146691"/>
          </a:xfrm>
          <a:prstGeom prst="curvedConnector3">
            <a:avLst>
              <a:gd name="adj1" fmla="val 24402"/>
            </a:avLst>
          </a:prstGeom>
          <a:ln w="12700">
            <a:solidFill>
              <a:srgbClr val="170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>
            <a:extLst>
              <a:ext uri="{FF2B5EF4-FFF2-40B4-BE49-F238E27FC236}">
                <a16:creationId xmlns:a16="http://schemas.microsoft.com/office/drawing/2014/main" id="{AFE3E2F5-17F7-304F-BB8B-9BDDA4157F20}"/>
              </a:ext>
            </a:extLst>
          </p:cNvPr>
          <p:cNvSpPr/>
          <p:nvPr/>
        </p:nvSpPr>
        <p:spPr>
          <a:xfrm>
            <a:off x="6463944" y="5190317"/>
            <a:ext cx="2428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Drug-like Properties Calculation</a:t>
            </a: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69D6477D-10C3-5E46-88A5-ACE6A9F0D3C7}"/>
              </a:ext>
            </a:extLst>
          </p:cNvPr>
          <p:cNvSpPr/>
          <p:nvPr/>
        </p:nvSpPr>
        <p:spPr>
          <a:xfrm>
            <a:off x="4115224" y="6291888"/>
            <a:ext cx="23487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Connectivity Scores Calculation</a:t>
            </a: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7E020808-9983-ED4E-A80C-066167C4849C}"/>
              </a:ext>
            </a:extLst>
          </p:cNvPr>
          <p:cNvSpPr/>
          <p:nvPr/>
        </p:nvSpPr>
        <p:spPr>
          <a:xfrm>
            <a:off x="2626419" y="2700875"/>
            <a:ext cx="1350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Manual Curation</a:t>
            </a:r>
            <a:endParaRPr lang="zh-CN" altLang="en-US" sz="1200" b="1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938E2B00-5368-484A-A6C7-51399E5FEC44}"/>
              </a:ext>
            </a:extLst>
          </p:cNvPr>
          <p:cNvSpPr/>
          <p:nvPr/>
        </p:nvSpPr>
        <p:spPr>
          <a:xfrm>
            <a:off x="7204262" y="1175615"/>
            <a:ext cx="13292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b="1"/>
              <a:t>Data Integration</a:t>
            </a:r>
            <a:endParaRPr lang="zh-CN" altLang="en-US" sz="1200" b="1"/>
          </a:p>
        </p:txBody>
      </p:sp>
      <p:sp>
        <p:nvSpPr>
          <p:cNvPr id="256" name="矩形 255">
            <a:extLst>
              <a:ext uri="{FF2B5EF4-FFF2-40B4-BE49-F238E27FC236}">
                <a16:creationId xmlns:a16="http://schemas.microsoft.com/office/drawing/2014/main" id="{2B52BF41-9095-764A-AE8F-87B763F15B04}"/>
              </a:ext>
            </a:extLst>
          </p:cNvPr>
          <p:cNvSpPr/>
          <p:nvPr/>
        </p:nvSpPr>
        <p:spPr>
          <a:xfrm>
            <a:off x="2280368" y="4044346"/>
            <a:ext cx="13484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/>
              <a:t>Data Association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AAD284-D9C8-3849-B08A-1AB36D399BAA}"/>
              </a:ext>
            </a:extLst>
          </p:cNvPr>
          <p:cNvSpPr/>
          <p:nvPr/>
        </p:nvSpPr>
        <p:spPr>
          <a:xfrm>
            <a:off x="7027047" y="3353214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415580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D5E459-56EC-114C-B0B2-85BCF65D4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5368"/>
            <a:ext cx="1193800" cy="37846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7BE0B597-5B45-4E45-A84B-D95938F7A188}"/>
              </a:ext>
            </a:extLst>
          </p:cNvPr>
          <p:cNvSpPr/>
          <p:nvPr/>
        </p:nvSpPr>
        <p:spPr>
          <a:xfrm>
            <a:off x="1993430" y="807297"/>
            <a:ext cx="1260000" cy="360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Overview</a:t>
            </a:r>
            <a:endParaRPr kumimoji="1" lang="zh-CN" altLang="en-US" sz="160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BEACAE4-C150-2F47-8F72-CCD697F6CFEF}"/>
              </a:ext>
            </a:extLst>
          </p:cNvPr>
          <p:cNvSpPr/>
          <p:nvPr/>
        </p:nvSpPr>
        <p:spPr>
          <a:xfrm>
            <a:off x="1993430" y="2752938"/>
            <a:ext cx="1260000" cy="360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Browse</a:t>
            </a:r>
            <a:endParaRPr kumimoji="1" lang="zh-CN" altLang="en-US" sz="160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1A5E823-BC79-4543-9228-8BDA5E1B72BE}"/>
              </a:ext>
            </a:extLst>
          </p:cNvPr>
          <p:cNvSpPr/>
          <p:nvPr/>
        </p:nvSpPr>
        <p:spPr>
          <a:xfrm>
            <a:off x="1993430" y="5248274"/>
            <a:ext cx="1260000" cy="360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/>
              <a:t>Tools</a:t>
            </a:r>
            <a:endParaRPr kumimoji="1" lang="zh-CN" altLang="en-US" sz="160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3908908-CD74-4044-B19B-F73300A6B9F6}"/>
              </a:ext>
            </a:extLst>
          </p:cNvPr>
          <p:cNvSpPr/>
          <p:nvPr/>
        </p:nvSpPr>
        <p:spPr>
          <a:xfrm>
            <a:off x="1993430" y="6425428"/>
            <a:ext cx="1260000" cy="3600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About</a:t>
            </a:r>
            <a:endParaRPr kumimoji="1" lang="zh-CN" altLang="en-US" sz="1600"/>
          </a:p>
        </p:txBody>
      </p: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0B52231E-04E6-AE4F-9000-FD654FC2F3A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1193800" y="987297"/>
            <a:ext cx="799630" cy="2857304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4A52187C-5F0A-8242-8626-070CE72E727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1193800" y="2932938"/>
            <a:ext cx="799630" cy="91166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395C323F-AD66-124A-9D9A-BFAF3A0FECF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1193800" y="3844601"/>
            <a:ext cx="799630" cy="158367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164EC77B-457E-2943-842E-C4F7F3FD620D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193800" y="3844601"/>
            <a:ext cx="799630" cy="27608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70236949-AC27-694D-BBF4-86366D324A86}"/>
              </a:ext>
            </a:extLst>
          </p:cNvPr>
          <p:cNvSpPr/>
          <p:nvPr/>
        </p:nvSpPr>
        <p:spPr>
          <a:xfrm>
            <a:off x="3866982" y="28786"/>
            <a:ext cx="2196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Full-Text Search</a:t>
            </a:r>
            <a:endParaRPr kumimoji="1" lang="zh-CN" altLang="en-US" sz="120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DB80AD4-50BB-6A4C-9F46-6EE571B1BEC8}"/>
              </a:ext>
            </a:extLst>
          </p:cNvPr>
          <p:cNvSpPr/>
          <p:nvPr/>
        </p:nvSpPr>
        <p:spPr>
          <a:xfrm>
            <a:off x="6523363" y="131843"/>
            <a:ext cx="1801657" cy="28800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Search Results</a:t>
            </a:r>
            <a:endParaRPr kumimoji="1" lang="zh-CN" altLang="en-US" sz="1200"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D5628E7-03A8-F04A-B79E-04EB8DECF787}"/>
              </a:ext>
            </a:extLst>
          </p:cNvPr>
          <p:cNvSpPr/>
          <p:nvPr/>
        </p:nvSpPr>
        <p:spPr>
          <a:xfrm>
            <a:off x="3984725" y="113670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Strategies</a:t>
            </a:r>
            <a:endParaRPr kumimoji="1" lang="zh-CN" altLang="en-US" sz="12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4E6034C-62E7-304B-959D-9462D27C0B48}"/>
              </a:ext>
            </a:extLst>
          </p:cNvPr>
          <p:cNvSpPr/>
          <p:nvPr/>
        </p:nvSpPr>
        <p:spPr>
          <a:xfrm>
            <a:off x="3866982" y="400723"/>
            <a:ext cx="2196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KnowledgeBase Curation</a:t>
            </a:r>
            <a:endParaRPr kumimoji="1" lang="zh-CN" altLang="en-US" sz="120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E3258F-8A2A-A74F-86BF-73E77BF6C2EA}"/>
              </a:ext>
            </a:extLst>
          </p:cNvPr>
          <p:cNvSpPr/>
          <p:nvPr/>
        </p:nvSpPr>
        <p:spPr>
          <a:xfrm>
            <a:off x="3866982" y="772659"/>
            <a:ext cx="2196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Recent Results and Discoveries</a:t>
            </a:r>
            <a:endParaRPr kumimoji="1" lang="zh-CN" altLang="en-US" sz="120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BC8646A6-ACC6-114D-B749-183B459440B6}"/>
              </a:ext>
            </a:extLst>
          </p:cNvPr>
          <p:cNvSpPr/>
          <p:nvPr/>
        </p:nvSpPr>
        <p:spPr>
          <a:xfrm>
            <a:off x="3984726" y="149475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Targets</a:t>
            </a:r>
            <a:endParaRPr kumimoji="1" lang="zh-CN" altLang="en-US" sz="1200"/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6E311FEA-6D5F-6D42-A0A6-DDE640995AAA}"/>
              </a:ext>
            </a:extLst>
          </p:cNvPr>
          <p:cNvSpPr/>
          <p:nvPr/>
        </p:nvSpPr>
        <p:spPr>
          <a:xfrm>
            <a:off x="3984726" y="185280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Associated Diseases</a:t>
            </a:r>
            <a:endParaRPr kumimoji="1" lang="zh-CN" altLang="en-US" sz="1200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5539DD9-77D8-F345-97A9-B192BBA3B6E9}"/>
              </a:ext>
            </a:extLst>
          </p:cNvPr>
          <p:cNvSpPr/>
          <p:nvPr/>
        </p:nvSpPr>
        <p:spPr>
          <a:xfrm>
            <a:off x="3984726" y="221085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Clinical Trials</a:t>
            </a:r>
            <a:endParaRPr kumimoji="1" lang="zh-CN" altLang="en-US" sz="120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41778F7D-AB7A-3C46-94C3-444ADEB0FFC4}"/>
              </a:ext>
            </a:extLst>
          </p:cNvPr>
          <p:cNvSpPr/>
          <p:nvPr/>
        </p:nvSpPr>
        <p:spPr>
          <a:xfrm>
            <a:off x="3984726" y="256890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Therapy Agents</a:t>
            </a:r>
            <a:endParaRPr kumimoji="1" lang="zh-CN" altLang="en-US" sz="120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E6F4C56-DCA7-B841-B00B-E1C2B3C68304}"/>
              </a:ext>
            </a:extLst>
          </p:cNvPr>
          <p:cNvSpPr/>
          <p:nvPr/>
        </p:nvSpPr>
        <p:spPr>
          <a:xfrm>
            <a:off x="3984726" y="292695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Drug Candidates</a:t>
            </a:r>
            <a:endParaRPr kumimoji="1" lang="zh-CN" altLang="en-US" sz="120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F19573B-F7B3-EF40-8588-29CAC388A8D8}"/>
              </a:ext>
            </a:extLst>
          </p:cNvPr>
          <p:cNvSpPr/>
          <p:nvPr/>
        </p:nvSpPr>
        <p:spPr>
          <a:xfrm>
            <a:off x="3984726" y="328500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Bioactive Compounds</a:t>
            </a:r>
            <a:endParaRPr kumimoji="1" lang="zh-CN" altLang="en-US" sz="120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58096DD1-3F45-9840-A196-B138F7DA9689}"/>
              </a:ext>
            </a:extLst>
          </p:cNvPr>
          <p:cNvSpPr/>
          <p:nvPr/>
        </p:nvSpPr>
        <p:spPr>
          <a:xfrm>
            <a:off x="3984726" y="364305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CMap Candidates</a:t>
            </a:r>
            <a:endParaRPr kumimoji="1" lang="zh-CN" altLang="en-US" sz="1200"/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BE9DBCB6-D92E-CF4D-AFEE-C3D1A598DDA8}"/>
              </a:ext>
            </a:extLst>
          </p:cNvPr>
          <p:cNvSpPr/>
          <p:nvPr/>
        </p:nvSpPr>
        <p:spPr>
          <a:xfrm>
            <a:off x="3984726" y="400110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Natural Products</a:t>
            </a:r>
            <a:endParaRPr kumimoji="1" lang="zh-CN" altLang="en-US" sz="1200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FB8D655-326A-164B-9CF8-83E04C392B90}"/>
              </a:ext>
            </a:extLst>
          </p:cNvPr>
          <p:cNvSpPr/>
          <p:nvPr/>
        </p:nvSpPr>
        <p:spPr>
          <a:xfrm>
            <a:off x="3984726" y="4359150"/>
            <a:ext cx="1980000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Research Articles</a:t>
            </a:r>
            <a:endParaRPr kumimoji="1" lang="zh-CN" altLang="en-US" sz="120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3BF710B-1D38-A745-B1A3-A2A3715479E8}"/>
              </a:ext>
            </a:extLst>
          </p:cNvPr>
          <p:cNvSpPr/>
          <p:nvPr/>
        </p:nvSpPr>
        <p:spPr>
          <a:xfrm>
            <a:off x="3984726" y="4717200"/>
            <a:ext cx="1980000" cy="288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Structure Search</a:t>
            </a:r>
            <a:endParaRPr kumimoji="1" lang="zh-CN" altLang="en-US" sz="120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537B19AC-98C5-0A44-B221-BE14A42F8F9B}"/>
              </a:ext>
            </a:extLst>
          </p:cNvPr>
          <p:cNvSpPr/>
          <p:nvPr/>
        </p:nvSpPr>
        <p:spPr>
          <a:xfrm>
            <a:off x="3984726" y="5075250"/>
            <a:ext cx="1980000" cy="288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Drug-like Screening</a:t>
            </a:r>
            <a:endParaRPr kumimoji="1" lang="zh-CN" altLang="en-US" sz="1200"/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97C434E-BA62-8A44-84F4-29FECF24E121}"/>
              </a:ext>
            </a:extLst>
          </p:cNvPr>
          <p:cNvSpPr/>
          <p:nvPr/>
        </p:nvSpPr>
        <p:spPr>
          <a:xfrm>
            <a:off x="3984726" y="5433300"/>
            <a:ext cx="1980000" cy="288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Repositioning Tool</a:t>
            </a:r>
            <a:endParaRPr kumimoji="1" lang="zh-CN" altLang="en-US" sz="12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341B92A2-D70C-F54B-884A-1A6B52754324}"/>
              </a:ext>
            </a:extLst>
          </p:cNvPr>
          <p:cNvSpPr/>
          <p:nvPr/>
        </p:nvSpPr>
        <p:spPr>
          <a:xfrm>
            <a:off x="3984726" y="5791350"/>
            <a:ext cx="1980000" cy="288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Case Study</a:t>
            </a:r>
            <a:endParaRPr kumimoji="1" lang="zh-CN" altLang="en-US" sz="1200"/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6E6C155-51A9-5240-ADA8-A33BF41CDBFA}"/>
              </a:ext>
            </a:extLst>
          </p:cNvPr>
          <p:cNvSpPr/>
          <p:nvPr/>
        </p:nvSpPr>
        <p:spPr>
          <a:xfrm>
            <a:off x="3974982" y="6149395"/>
            <a:ext cx="1980000" cy="2880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/>
              <a:t>Downloads</a:t>
            </a:r>
            <a:endParaRPr kumimoji="1" lang="zh-CN" altLang="en-US" sz="120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8FF229D-C526-AB4B-8735-AB033C16948E}"/>
              </a:ext>
            </a:extLst>
          </p:cNvPr>
          <p:cNvSpPr/>
          <p:nvPr/>
        </p:nvSpPr>
        <p:spPr>
          <a:xfrm>
            <a:off x="3876725" y="6508478"/>
            <a:ext cx="2196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Introduction and Tutorials</a:t>
            </a:r>
            <a:endParaRPr kumimoji="1" lang="zh-CN" altLang="en-US" sz="1200"/>
          </a:p>
        </p:txBody>
      </p:sp>
      <p:cxnSp>
        <p:nvCxnSpPr>
          <p:cNvPr id="57" name="曲线连接符 56">
            <a:extLst>
              <a:ext uri="{FF2B5EF4-FFF2-40B4-BE49-F238E27FC236}">
                <a16:creationId xmlns:a16="http://schemas.microsoft.com/office/drawing/2014/main" id="{B16CFD6C-EFEF-DC42-8BDC-647B734B532D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3253430" y="1280700"/>
            <a:ext cx="731295" cy="16522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>
            <a:extLst>
              <a:ext uri="{FF2B5EF4-FFF2-40B4-BE49-F238E27FC236}">
                <a16:creationId xmlns:a16="http://schemas.microsoft.com/office/drawing/2014/main" id="{75FAB9F9-A781-BA4A-AC85-A6280AE242B3}"/>
              </a:ext>
            </a:extLst>
          </p:cNvPr>
          <p:cNvCxnSpPr>
            <a:cxnSpLocks/>
            <a:stCxn id="9" idx="3"/>
            <a:endCxn id="37" idx="1"/>
          </p:cNvCxnSpPr>
          <p:nvPr/>
        </p:nvCxnSpPr>
        <p:spPr>
          <a:xfrm flipV="1">
            <a:off x="3253430" y="1638750"/>
            <a:ext cx="731296" cy="12941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曲线连接符 62">
            <a:extLst>
              <a:ext uri="{FF2B5EF4-FFF2-40B4-BE49-F238E27FC236}">
                <a16:creationId xmlns:a16="http://schemas.microsoft.com/office/drawing/2014/main" id="{0F8B9B5A-9D23-664B-A0ED-63259B4D0456}"/>
              </a:ext>
            </a:extLst>
          </p:cNvPr>
          <p:cNvCxnSpPr>
            <a:cxnSpLocks/>
            <a:stCxn id="9" idx="3"/>
            <a:endCxn id="38" idx="1"/>
          </p:cNvCxnSpPr>
          <p:nvPr/>
        </p:nvCxnSpPr>
        <p:spPr>
          <a:xfrm flipV="1">
            <a:off x="3253430" y="1996800"/>
            <a:ext cx="731296" cy="9361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>
            <a:extLst>
              <a:ext uri="{FF2B5EF4-FFF2-40B4-BE49-F238E27FC236}">
                <a16:creationId xmlns:a16="http://schemas.microsoft.com/office/drawing/2014/main" id="{B2236F55-FB40-DF4D-8F25-43A2FB5021BA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 flipV="1">
            <a:off x="3253430" y="2354850"/>
            <a:ext cx="731296" cy="57808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>
            <a:extLst>
              <a:ext uri="{FF2B5EF4-FFF2-40B4-BE49-F238E27FC236}">
                <a16:creationId xmlns:a16="http://schemas.microsoft.com/office/drawing/2014/main" id="{33D871A7-5504-664E-9FBA-62F65A711FE7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 flipV="1">
            <a:off x="3253430" y="2712900"/>
            <a:ext cx="731296" cy="2200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曲线连接符 71">
            <a:extLst>
              <a:ext uri="{FF2B5EF4-FFF2-40B4-BE49-F238E27FC236}">
                <a16:creationId xmlns:a16="http://schemas.microsoft.com/office/drawing/2014/main" id="{DE06A044-F0AE-CF42-87D4-1D05169C7D2A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3253430" y="172786"/>
            <a:ext cx="613552" cy="81451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>
            <a:extLst>
              <a:ext uri="{FF2B5EF4-FFF2-40B4-BE49-F238E27FC236}">
                <a16:creationId xmlns:a16="http://schemas.microsoft.com/office/drawing/2014/main" id="{D3192CA4-2CCF-6846-89F3-A20565717F27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3253430" y="544723"/>
            <a:ext cx="613552" cy="44257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曲线连接符 77">
            <a:extLst>
              <a:ext uri="{FF2B5EF4-FFF2-40B4-BE49-F238E27FC236}">
                <a16:creationId xmlns:a16="http://schemas.microsoft.com/office/drawing/2014/main" id="{7B5EDFE1-B2A7-AE49-A6DD-2621EF1FEF31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3253430" y="916659"/>
            <a:ext cx="613552" cy="7063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曲线连接符 80">
            <a:extLst>
              <a:ext uri="{FF2B5EF4-FFF2-40B4-BE49-F238E27FC236}">
                <a16:creationId xmlns:a16="http://schemas.microsoft.com/office/drawing/2014/main" id="{ACC6CC7A-9E1B-DE48-AD7B-B01C0D3AA06C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rot="10800000">
            <a:off x="6062983" y="172787"/>
            <a:ext cx="460381" cy="10305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>
            <a:extLst>
              <a:ext uri="{FF2B5EF4-FFF2-40B4-BE49-F238E27FC236}">
                <a16:creationId xmlns:a16="http://schemas.microsoft.com/office/drawing/2014/main" id="{48D91ABD-49F6-F743-8AEC-B83A968C3074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3253430" y="2932938"/>
            <a:ext cx="731296" cy="1380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曲线连接符 87">
            <a:extLst>
              <a:ext uri="{FF2B5EF4-FFF2-40B4-BE49-F238E27FC236}">
                <a16:creationId xmlns:a16="http://schemas.microsoft.com/office/drawing/2014/main" id="{49E3A22D-3FBA-9F4A-9E46-E7AB07A27A74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3253430" y="2932938"/>
            <a:ext cx="731296" cy="49606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曲线连接符 90">
            <a:extLst>
              <a:ext uri="{FF2B5EF4-FFF2-40B4-BE49-F238E27FC236}">
                <a16:creationId xmlns:a16="http://schemas.microsoft.com/office/drawing/2014/main" id="{4C7A1C1D-0688-4847-AB36-EF45A07F7635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3253430" y="2932938"/>
            <a:ext cx="731296" cy="8541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曲线连接符 93">
            <a:extLst>
              <a:ext uri="{FF2B5EF4-FFF2-40B4-BE49-F238E27FC236}">
                <a16:creationId xmlns:a16="http://schemas.microsoft.com/office/drawing/2014/main" id="{E21E398C-DCBF-0544-9913-CF3ADC38B7F6}"/>
              </a:ext>
            </a:extLst>
          </p:cNvPr>
          <p:cNvCxnSpPr>
            <a:cxnSpLocks/>
            <a:stCxn id="9" idx="3"/>
            <a:endCxn id="44" idx="1"/>
          </p:cNvCxnSpPr>
          <p:nvPr/>
        </p:nvCxnSpPr>
        <p:spPr>
          <a:xfrm>
            <a:off x="3253430" y="2932938"/>
            <a:ext cx="731296" cy="121216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曲线连接符 96">
            <a:extLst>
              <a:ext uri="{FF2B5EF4-FFF2-40B4-BE49-F238E27FC236}">
                <a16:creationId xmlns:a16="http://schemas.microsoft.com/office/drawing/2014/main" id="{54759B2F-16AB-2E43-9CC1-9C913B2C501A}"/>
              </a:ext>
            </a:extLst>
          </p:cNvPr>
          <p:cNvCxnSpPr>
            <a:cxnSpLocks/>
            <a:stCxn id="9" idx="3"/>
            <a:endCxn id="45" idx="1"/>
          </p:cNvCxnSpPr>
          <p:nvPr/>
        </p:nvCxnSpPr>
        <p:spPr>
          <a:xfrm>
            <a:off x="3253430" y="2932938"/>
            <a:ext cx="731296" cy="157021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曲线连接符 99">
            <a:extLst>
              <a:ext uri="{FF2B5EF4-FFF2-40B4-BE49-F238E27FC236}">
                <a16:creationId xmlns:a16="http://schemas.microsoft.com/office/drawing/2014/main" id="{1807AF51-6561-3940-A77F-5EFEF8FB9BA4}"/>
              </a:ext>
            </a:extLst>
          </p:cNvPr>
          <p:cNvCxnSpPr>
            <a:cxnSpLocks/>
            <a:stCxn id="10" idx="3"/>
            <a:endCxn id="46" idx="1"/>
          </p:cNvCxnSpPr>
          <p:nvPr/>
        </p:nvCxnSpPr>
        <p:spPr>
          <a:xfrm flipV="1">
            <a:off x="3253430" y="4861200"/>
            <a:ext cx="731296" cy="56707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曲线连接符 102">
            <a:extLst>
              <a:ext uri="{FF2B5EF4-FFF2-40B4-BE49-F238E27FC236}">
                <a16:creationId xmlns:a16="http://schemas.microsoft.com/office/drawing/2014/main" id="{AB212AE8-9A7D-E245-AD50-AF40E58629B9}"/>
              </a:ext>
            </a:extLst>
          </p:cNvPr>
          <p:cNvCxnSpPr>
            <a:cxnSpLocks/>
            <a:stCxn id="10" idx="3"/>
            <a:endCxn id="47" idx="1"/>
          </p:cNvCxnSpPr>
          <p:nvPr/>
        </p:nvCxnSpPr>
        <p:spPr>
          <a:xfrm flipV="1">
            <a:off x="3253430" y="5219250"/>
            <a:ext cx="731296" cy="20902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曲线连接符 105">
            <a:extLst>
              <a:ext uri="{FF2B5EF4-FFF2-40B4-BE49-F238E27FC236}">
                <a16:creationId xmlns:a16="http://schemas.microsoft.com/office/drawing/2014/main" id="{D3E5F5F5-CAD5-1D48-982B-C9595D50560E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>
            <a:off x="3253430" y="5428274"/>
            <a:ext cx="731296" cy="14902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曲线连接符 108">
            <a:extLst>
              <a:ext uri="{FF2B5EF4-FFF2-40B4-BE49-F238E27FC236}">
                <a16:creationId xmlns:a16="http://schemas.microsoft.com/office/drawing/2014/main" id="{9ECAC0DD-DCE2-0741-856A-B58767E92C03}"/>
              </a:ext>
            </a:extLst>
          </p:cNvPr>
          <p:cNvCxnSpPr>
            <a:cxnSpLocks/>
            <a:stCxn id="10" idx="3"/>
            <a:endCxn id="49" idx="1"/>
          </p:cNvCxnSpPr>
          <p:nvPr/>
        </p:nvCxnSpPr>
        <p:spPr>
          <a:xfrm>
            <a:off x="3253430" y="5428274"/>
            <a:ext cx="731296" cy="50707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曲线连接符 111">
            <a:extLst>
              <a:ext uri="{FF2B5EF4-FFF2-40B4-BE49-F238E27FC236}">
                <a16:creationId xmlns:a16="http://schemas.microsoft.com/office/drawing/2014/main" id="{524817A2-1B84-AD46-8052-E6E4E0D42E78}"/>
              </a:ext>
            </a:extLst>
          </p:cNvPr>
          <p:cNvCxnSpPr>
            <a:cxnSpLocks/>
            <a:stCxn id="10" idx="3"/>
            <a:endCxn id="50" idx="1"/>
          </p:cNvCxnSpPr>
          <p:nvPr/>
        </p:nvCxnSpPr>
        <p:spPr>
          <a:xfrm>
            <a:off x="3253430" y="5428274"/>
            <a:ext cx="721552" cy="86512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曲线连接符 114">
            <a:extLst>
              <a:ext uri="{FF2B5EF4-FFF2-40B4-BE49-F238E27FC236}">
                <a16:creationId xmlns:a16="http://schemas.microsoft.com/office/drawing/2014/main" id="{69DB7392-916A-4640-A231-EB9E38D7E6A4}"/>
              </a:ext>
            </a:extLst>
          </p:cNvPr>
          <p:cNvCxnSpPr>
            <a:cxnSpLocks/>
            <a:stCxn id="11" idx="3"/>
            <a:endCxn id="55" idx="1"/>
          </p:cNvCxnSpPr>
          <p:nvPr/>
        </p:nvCxnSpPr>
        <p:spPr>
          <a:xfrm>
            <a:off x="3253430" y="6605428"/>
            <a:ext cx="623295" cy="4705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圆角矩形 117">
            <a:extLst>
              <a:ext uri="{FF2B5EF4-FFF2-40B4-BE49-F238E27FC236}">
                <a16:creationId xmlns:a16="http://schemas.microsoft.com/office/drawing/2014/main" id="{D834B767-4993-094A-B41B-02E38B152EC5}"/>
              </a:ext>
            </a:extLst>
          </p:cNvPr>
          <p:cNvSpPr/>
          <p:nvPr/>
        </p:nvSpPr>
        <p:spPr>
          <a:xfrm>
            <a:off x="8719363" y="131843"/>
            <a:ext cx="1443323" cy="28800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 Browse</a:t>
            </a:r>
            <a:endParaRPr kumimoji="1" lang="zh-CN" altLang="en-US" sz="1200"/>
          </a:p>
        </p:txBody>
      </p:sp>
      <p:cxnSp>
        <p:nvCxnSpPr>
          <p:cNvPr id="119" name="曲线连接符 118">
            <a:extLst>
              <a:ext uri="{FF2B5EF4-FFF2-40B4-BE49-F238E27FC236}">
                <a16:creationId xmlns:a16="http://schemas.microsoft.com/office/drawing/2014/main" id="{D5EB0E41-BCF7-C64F-8501-AEEFEDC37BC9}"/>
              </a:ext>
            </a:extLst>
          </p:cNvPr>
          <p:cNvCxnSpPr>
            <a:cxnSpLocks/>
            <a:stCxn id="118" idx="1"/>
            <a:endCxn id="28" idx="3"/>
          </p:cNvCxnSpPr>
          <p:nvPr/>
        </p:nvCxnSpPr>
        <p:spPr>
          <a:xfrm rot="10800000">
            <a:off x="8325021" y="275843"/>
            <a:ext cx="394343" cy="12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78090300-2016-7E4D-80E2-D3D3D39B9E92}"/>
              </a:ext>
            </a:extLst>
          </p:cNvPr>
          <p:cNvSpPr/>
          <p:nvPr/>
        </p:nvSpPr>
        <p:spPr>
          <a:xfrm>
            <a:off x="6237020" y="1150891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</a:t>
            </a:r>
            <a:endParaRPr kumimoji="1" lang="zh-CN" altLang="en-US" sz="120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35364B0-876D-8642-A568-3E5D24530A23}"/>
              </a:ext>
            </a:extLst>
          </p:cNvPr>
          <p:cNvSpPr/>
          <p:nvPr/>
        </p:nvSpPr>
        <p:spPr>
          <a:xfrm>
            <a:off x="6237020" y="1512926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</a:t>
            </a:r>
            <a:endParaRPr kumimoji="1" lang="zh-CN" altLang="en-US" sz="120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841D983F-7A77-5C4A-827A-DB6F791F3A5B}"/>
              </a:ext>
            </a:extLst>
          </p:cNvPr>
          <p:cNvSpPr/>
          <p:nvPr/>
        </p:nvSpPr>
        <p:spPr>
          <a:xfrm>
            <a:off x="6237020" y="1874961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</a:t>
            </a:r>
            <a:endParaRPr kumimoji="1" lang="zh-CN" altLang="en-US" sz="120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3E13CE3-8607-B64E-963F-66FC45D826F0}"/>
              </a:ext>
            </a:extLst>
          </p:cNvPr>
          <p:cNvSpPr/>
          <p:nvPr/>
        </p:nvSpPr>
        <p:spPr>
          <a:xfrm>
            <a:off x="6237020" y="2236996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5A4889B-26CD-3344-9549-B0D4ACBDDD10}"/>
              </a:ext>
            </a:extLst>
          </p:cNvPr>
          <p:cNvSpPr/>
          <p:nvPr/>
        </p:nvSpPr>
        <p:spPr>
          <a:xfrm>
            <a:off x="6237020" y="2599031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7C41DCB7-1CD2-6448-B9C8-0FA551DFB444}"/>
              </a:ext>
            </a:extLst>
          </p:cNvPr>
          <p:cNvSpPr/>
          <p:nvPr/>
        </p:nvSpPr>
        <p:spPr>
          <a:xfrm>
            <a:off x="6237020" y="2961066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3CE8234-0E73-6E4F-8797-81496F7D28B4}"/>
              </a:ext>
            </a:extLst>
          </p:cNvPr>
          <p:cNvSpPr/>
          <p:nvPr/>
        </p:nvSpPr>
        <p:spPr>
          <a:xfrm>
            <a:off x="6237020" y="3323101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14E49270-9070-8243-BB10-13FFD3BDBF97}"/>
              </a:ext>
            </a:extLst>
          </p:cNvPr>
          <p:cNvSpPr/>
          <p:nvPr/>
        </p:nvSpPr>
        <p:spPr>
          <a:xfrm>
            <a:off x="6237020" y="3685136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18EFBAE9-EF7C-384F-B6AC-10C2B06AA209}"/>
              </a:ext>
            </a:extLst>
          </p:cNvPr>
          <p:cNvSpPr/>
          <p:nvPr/>
        </p:nvSpPr>
        <p:spPr>
          <a:xfrm>
            <a:off x="6237020" y="4047171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/ Filter</a:t>
            </a:r>
            <a:endParaRPr kumimoji="1" lang="zh-CN" altLang="en-US" sz="120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FA1E9BF9-C8A9-AE4C-BA64-ED6D6F8B5271}"/>
              </a:ext>
            </a:extLst>
          </p:cNvPr>
          <p:cNvSpPr/>
          <p:nvPr/>
        </p:nvSpPr>
        <p:spPr>
          <a:xfrm>
            <a:off x="6237020" y="4409206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Dataset View </a:t>
            </a:r>
            <a:endParaRPr kumimoji="1" lang="zh-CN" altLang="en-US" sz="120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58C631E9-616D-E549-8B07-1BB325F42429}"/>
              </a:ext>
            </a:extLst>
          </p:cNvPr>
          <p:cNvSpPr/>
          <p:nvPr/>
        </p:nvSpPr>
        <p:spPr>
          <a:xfrm>
            <a:off x="6237020" y="4771241"/>
            <a:ext cx="223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200"/>
              <a:t>Structure Input / Preferences</a:t>
            </a:r>
            <a:endParaRPr kumimoji="1" lang="zh-CN" altLang="en-US" sz="120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98721D74-7381-1144-B107-3671BD5C2B97}"/>
              </a:ext>
            </a:extLst>
          </p:cNvPr>
          <p:cNvSpPr/>
          <p:nvPr/>
        </p:nvSpPr>
        <p:spPr>
          <a:xfrm>
            <a:off x="6237020" y="5133276"/>
            <a:ext cx="223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200"/>
              <a:t>Screen Conditions Seting</a:t>
            </a:r>
            <a:endParaRPr kumimoji="1" lang="zh-CN" altLang="en-US" sz="120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362799B8-E401-344F-B5FE-CDBB771EE65A}"/>
              </a:ext>
            </a:extLst>
          </p:cNvPr>
          <p:cNvSpPr/>
          <p:nvPr/>
        </p:nvSpPr>
        <p:spPr>
          <a:xfrm>
            <a:off x="6237020" y="5495311"/>
            <a:ext cx="223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Reposition Mode Seting</a:t>
            </a:r>
            <a:endParaRPr kumimoji="1" lang="zh-CN" altLang="en-US" sz="120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9346336E-ABB5-4A48-85BC-D51364B1E424}"/>
              </a:ext>
            </a:extLst>
          </p:cNvPr>
          <p:cNvSpPr/>
          <p:nvPr/>
        </p:nvSpPr>
        <p:spPr>
          <a:xfrm>
            <a:off x="6237020" y="5857346"/>
            <a:ext cx="223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Case Study Visualization</a:t>
            </a:r>
            <a:endParaRPr kumimoji="1" lang="zh-CN" altLang="en-US" sz="1200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888707F-CAA3-EC4A-9D24-7639FE42A2DD}"/>
              </a:ext>
            </a:extLst>
          </p:cNvPr>
          <p:cNvSpPr/>
          <p:nvPr/>
        </p:nvSpPr>
        <p:spPr>
          <a:xfrm>
            <a:off x="6237020" y="6219375"/>
            <a:ext cx="223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200"/>
              <a:t>Datasets </a:t>
            </a:r>
            <a:r>
              <a:rPr lang="en" altLang="zh-CN" sz="1200"/>
              <a:t>Downloads</a:t>
            </a:r>
            <a:r>
              <a:rPr kumimoji="1" lang="en-US" altLang="zh-CN" sz="1200"/>
              <a:t> </a:t>
            </a:r>
            <a:endParaRPr kumimoji="1" lang="zh-CN" altLang="en-US" sz="1200"/>
          </a:p>
        </p:txBody>
      </p:sp>
      <p:cxnSp>
        <p:nvCxnSpPr>
          <p:cNvPr id="145" name="曲线连接符 144">
            <a:extLst>
              <a:ext uri="{FF2B5EF4-FFF2-40B4-BE49-F238E27FC236}">
                <a16:creationId xmlns:a16="http://schemas.microsoft.com/office/drawing/2014/main" id="{01A50200-20FA-7647-BBF9-91BC96864F19}"/>
              </a:ext>
            </a:extLst>
          </p:cNvPr>
          <p:cNvCxnSpPr>
            <a:cxnSpLocks/>
            <a:stCxn id="50" idx="3"/>
            <a:endCxn id="143" idx="1"/>
          </p:cNvCxnSpPr>
          <p:nvPr/>
        </p:nvCxnSpPr>
        <p:spPr>
          <a:xfrm>
            <a:off x="5954982" y="6293395"/>
            <a:ext cx="282038" cy="6998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曲线连接符 147">
            <a:extLst>
              <a:ext uri="{FF2B5EF4-FFF2-40B4-BE49-F238E27FC236}">
                <a16:creationId xmlns:a16="http://schemas.microsoft.com/office/drawing/2014/main" id="{48C786E9-DAC7-9A49-BEB3-D0F0018253FA}"/>
              </a:ext>
            </a:extLst>
          </p:cNvPr>
          <p:cNvCxnSpPr>
            <a:cxnSpLocks/>
            <a:stCxn id="31" idx="3"/>
            <a:endCxn id="122" idx="1"/>
          </p:cNvCxnSpPr>
          <p:nvPr/>
        </p:nvCxnSpPr>
        <p:spPr>
          <a:xfrm>
            <a:off x="5964725" y="1280700"/>
            <a:ext cx="272295" cy="1419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曲线连接符 148">
            <a:extLst>
              <a:ext uri="{FF2B5EF4-FFF2-40B4-BE49-F238E27FC236}">
                <a16:creationId xmlns:a16="http://schemas.microsoft.com/office/drawing/2014/main" id="{0976DE1C-B561-EA4C-8AB7-68EFE6107C62}"/>
              </a:ext>
            </a:extLst>
          </p:cNvPr>
          <p:cNvCxnSpPr>
            <a:cxnSpLocks/>
            <a:stCxn id="37" idx="3"/>
            <a:endCxn id="130" idx="1"/>
          </p:cNvCxnSpPr>
          <p:nvPr/>
        </p:nvCxnSpPr>
        <p:spPr>
          <a:xfrm>
            <a:off x="5964726" y="1638750"/>
            <a:ext cx="272294" cy="1817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曲线连接符 149">
            <a:extLst>
              <a:ext uri="{FF2B5EF4-FFF2-40B4-BE49-F238E27FC236}">
                <a16:creationId xmlns:a16="http://schemas.microsoft.com/office/drawing/2014/main" id="{57F3A73F-EEB0-5E42-8DBA-93B859CB2A11}"/>
              </a:ext>
            </a:extLst>
          </p:cNvPr>
          <p:cNvCxnSpPr>
            <a:cxnSpLocks/>
            <a:stCxn id="38" idx="3"/>
            <a:endCxn id="131" idx="1"/>
          </p:cNvCxnSpPr>
          <p:nvPr/>
        </p:nvCxnSpPr>
        <p:spPr>
          <a:xfrm>
            <a:off x="5964726" y="1996800"/>
            <a:ext cx="272294" cy="2216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曲线连接符 150">
            <a:extLst>
              <a:ext uri="{FF2B5EF4-FFF2-40B4-BE49-F238E27FC236}">
                <a16:creationId xmlns:a16="http://schemas.microsoft.com/office/drawing/2014/main" id="{73BF3C7E-F1CB-AD4A-88A7-EE20F2A2C22F}"/>
              </a:ext>
            </a:extLst>
          </p:cNvPr>
          <p:cNvCxnSpPr>
            <a:cxnSpLocks/>
            <a:stCxn id="39" idx="3"/>
            <a:endCxn id="132" idx="1"/>
          </p:cNvCxnSpPr>
          <p:nvPr/>
        </p:nvCxnSpPr>
        <p:spPr>
          <a:xfrm>
            <a:off x="5964726" y="2354850"/>
            <a:ext cx="272294" cy="2614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曲线连接符 151">
            <a:extLst>
              <a:ext uri="{FF2B5EF4-FFF2-40B4-BE49-F238E27FC236}">
                <a16:creationId xmlns:a16="http://schemas.microsoft.com/office/drawing/2014/main" id="{3C6E8891-FEDB-EA4D-B3B8-3A75BCA1A24D}"/>
              </a:ext>
            </a:extLst>
          </p:cNvPr>
          <p:cNvCxnSpPr>
            <a:cxnSpLocks/>
            <a:stCxn id="41" idx="3"/>
            <a:endCxn id="134" idx="1"/>
          </p:cNvCxnSpPr>
          <p:nvPr/>
        </p:nvCxnSpPr>
        <p:spPr>
          <a:xfrm>
            <a:off x="5964726" y="3070950"/>
            <a:ext cx="272294" cy="3411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曲线连接符 152">
            <a:extLst>
              <a:ext uri="{FF2B5EF4-FFF2-40B4-BE49-F238E27FC236}">
                <a16:creationId xmlns:a16="http://schemas.microsoft.com/office/drawing/2014/main" id="{59EE186B-E53F-F44A-AC45-5A609F9BE3BA}"/>
              </a:ext>
            </a:extLst>
          </p:cNvPr>
          <p:cNvCxnSpPr>
            <a:cxnSpLocks/>
            <a:stCxn id="40" idx="3"/>
            <a:endCxn id="133" idx="1"/>
          </p:cNvCxnSpPr>
          <p:nvPr/>
        </p:nvCxnSpPr>
        <p:spPr>
          <a:xfrm>
            <a:off x="5964726" y="2712900"/>
            <a:ext cx="272294" cy="3013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曲线连接符 153">
            <a:extLst>
              <a:ext uri="{FF2B5EF4-FFF2-40B4-BE49-F238E27FC236}">
                <a16:creationId xmlns:a16="http://schemas.microsoft.com/office/drawing/2014/main" id="{9462DB05-22D7-544F-B13F-BD24BCE64D3B}"/>
              </a:ext>
            </a:extLst>
          </p:cNvPr>
          <p:cNvCxnSpPr>
            <a:cxnSpLocks/>
            <a:stCxn id="44" idx="3"/>
            <a:endCxn id="137" idx="1"/>
          </p:cNvCxnSpPr>
          <p:nvPr/>
        </p:nvCxnSpPr>
        <p:spPr>
          <a:xfrm>
            <a:off x="5964726" y="4145100"/>
            <a:ext cx="272294" cy="4607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曲线连接符 154">
            <a:extLst>
              <a:ext uri="{FF2B5EF4-FFF2-40B4-BE49-F238E27FC236}">
                <a16:creationId xmlns:a16="http://schemas.microsoft.com/office/drawing/2014/main" id="{6EE9C129-7382-2442-BF90-C0E7985B0275}"/>
              </a:ext>
            </a:extLst>
          </p:cNvPr>
          <p:cNvCxnSpPr>
            <a:cxnSpLocks/>
            <a:stCxn id="42" idx="3"/>
            <a:endCxn id="135" idx="1"/>
          </p:cNvCxnSpPr>
          <p:nvPr/>
        </p:nvCxnSpPr>
        <p:spPr>
          <a:xfrm>
            <a:off x="5964726" y="3429000"/>
            <a:ext cx="272294" cy="3810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曲线连接符 156">
            <a:extLst>
              <a:ext uri="{FF2B5EF4-FFF2-40B4-BE49-F238E27FC236}">
                <a16:creationId xmlns:a16="http://schemas.microsoft.com/office/drawing/2014/main" id="{AB567EBE-2D60-5443-A066-9C1B07E049A8}"/>
              </a:ext>
            </a:extLst>
          </p:cNvPr>
          <p:cNvCxnSpPr>
            <a:cxnSpLocks/>
            <a:stCxn id="43" idx="3"/>
            <a:endCxn id="136" idx="1"/>
          </p:cNvCxnSpPr>
          <p:nvPr/>
        </p:nvCxnSpPr>
        <p:spPr>
          <a:xfrm>
            <a:off x="5964726" y="3787050"/>
            <a:ext cx="272294" cy="4208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曲线连接符 157">
            <a:extLst>
              <a:ext uri="{FF2B5EF4-FFF2-40B4-BE49-F238E27FC236}">
                <a16:creationId xmlns:a16="http://schemas.microsoft.com/office/drawing/2014/main" id="{815475EB-2F2B-D840-BAE6-F5DABB1FDA8F}"/>
              </a:ext>
            </a:extLst>
          </p:cNvPr>
          <p:cNvCxnSpPr>
            <a:cxnSpLocks/>
            <a:stCxn id="45" idx="3"/>
            <a:endCxn id="138" idx="1"/>
          </p:cNvCxnSpPr>
          <p:nvPr/>
        </p:nvCxnSpPr>
        <p:spPr>
          <a:xfrm>
            <a:off x="5964726" y="4503150"/>
            <a:ext cx="272294" cy="5005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曲线连接符 158">
            <a:extLst>
              <a:ext uri="{FF2B5EF4-FFF2-40B4-BE49-F238E27FC236}">
                <a16:creationId xmlns:a16="http://schemas.microsoft.com/office/drawing/2014/main" id="{5C9F441F-3C74-8B48-BF77-A19DA61DE6FA}"/>
              </a:ext>
            </a:extLst>
          </p:cNvPr>
          <p:cNvCxnSpPr>
            <a:cxnSpLocks/>
            <a:stCxn id="47" idx="3"/>
            <a:endCxn id="140" idx="1"/>
          </p:cNvCxnSpPr>
          <p:nvPr/>
        </p:nvCxnSpPr>
        <p:spPr>
          <a:xfrm>
            <a:off x="5964726" y="5219250"/>
            <a:ext cx="272294" cy="5802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曲线连接符 159">
            <a:extLst>
              <a:ext uri="{FF2B5EF4-FFF2-40B4-BE49-F238E27FC236}">
                <a16:creationId xmlns:a16="http://schemas.microsoft.com/office/drawing/2014/main" id="{D0F04F38-F03B-AC48-8375-C84D594159BE}"/>
              </a:ext>
            </a:extLst>
          </p:cNvPr>
          <p:cNvCxnSpPr>
            <a:cxnSpLocks/>
            <a:stCxn id="46" idx="3"/>
            <a:endCxn id="139" idx="1"/>
          </p:cNvCxnSpPr>
          <p:nvPr/>
        </p:nvCxnSpPr>
        <p:spPr>
          <a:xfrm>
            <a:off x="5964726" y="4861200"/>
            <a:ext cx="272294" cy="5404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曲线连接符 160">
            <a:extLst>
              <a:ext uri="{FF2B5EF4-FFF2-40B4-BE49-F238E27FC236}">
                <a16:creationId xmlns:a16="http://schemas.microsoft.com/office/drawing/2014/main" id="{0F1E9E41-E7C3-3E49-B60C-85028B9A7654}"/>
              </a:ext>
            </a:extLst>
          </p:cNvPr>
          <p:cNvCxnSpPr>
            <a:cxnSpLocks/>
            <a:stCxn id="48" idx="3"/>
            <a:endCxn id="141" idx="1"/>
          </p:cNvCxnSpPr>
          <p:nvPr/>
        </p:nvCxnSpPr>
        <p:spPr>
          <a:xfrm>
            <a:off x="5964726" y="5577300"/>
            <a:ext cx="272294" cy="62011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曲线连接符 161">
            <a:extLst>
              <a:ext uri="{FF2B5EF4-FFF2-40B4-BE49-F238E27FC236}">
                <a16:creationId xmlns:a16="http://schemas.microsoft.com/office/drawing/2014/main" id="{616D1D1C-E975-1A41-AC55-F58D0608F368}"/>
              </a:ext>
            </a:extLst>
          </p:cNvPr>
          <p:cNvCxnSpPr>
            <a:cxnSpLocks/>
            <a:stCxn id="49" idx="3"/>
            <a:endCxn id="142" idx="1"/>
          </p:cNvCxnSpPr>
          <p:nvPr/>
        </p:nvCxnSpPr>
        <p:spPr>
          <a:xfrm>
            <a:off x="5964726" y="5935350"/>
            <a:ext cx="272294" cy="6599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矩形 196">
            <a:extLst>
              <a:ext uri="{FF2B5EF4-FFF2-40B4-BE49-F238E27FC236}">
                <a16:creationId xmlns:a16="http://schemas.microsoft.com/office/drawing/2014/main" id="{5B336DE5-D9D3-7949-B783-C8DF39101526}"/>
              </a:ext>
            </a:extLst>
          </p:cNvPr>
          <p:cNvSpPr/>
          <p:nvPr/>
        </p:nvSpPr>
        <p:spPr>
          <a:xfrm>
            <a:off x="8066413" y="1164243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CE7083E7-E335-5F48-9AEC-6F04118D829F}"/>
              </a:ext>
            </a:extLst>
          </p:cNvPr>
          <p:cNvSpPr/>
          <p:nvPr/>
        </p:nvSpPr>
        <p:spPr>
          <a:xfrm>
            <a:off x="8863948" y="4771241"/>
            <a:ext cx="1440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200"/>
              <a:t>Search Results</a:t>
            </a:r>
            <a:endParaRPr kumimoji="1" lang="zh-CN" altLang="en-US" sz="1200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86B158CD-136C-8145-B8F2-89871098DD47}"/>
              </a:ext>
            </a:extLst>
          </p:cNvPr>
          <p:cNvSpPr/>
          <p:nvPr/>
        </p:nvSpPr>
        <p:spPr>
          <a:xfrm>
            <a:off x="8863948" y="5142493"/>
            <a:ext cx="1440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200"/>
              <a:t>Screen Results</a:t>
            </a:r>
            <a:endParaRPr kumimoji="1" lang="zh-CN" altLang="en-US" sz="1200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8B3CB0E4-2E5B-174B-9E92-B876F6CF5F20}"/>
              </a:ext>
            </a:extLst>
          </p:cNvPr>
          <p:cNvSpPr/>
          <p:nvPr/>
        </p:nvSpPr>
        <p:spPr>
          <a:xfrm>
            <a:off x="8863948" y="5495311"/>
            <a:ext cx="1440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Reposition</a:t>
            </a:r>
            <a:r>
              <a:rPr kumimoji="1" lang="en-US" altLang="zh-CN" sz="1200"/>
              <a:t> Results</a:t>
            </a:r>
            <a:endParaRPr kumimoji="1" lang="zh-CN" altLang="en-US" sz="1200"/>
          </a:p>
        </p:txBody>
      </p:sp>
      <p:cxnSp>
        <p:nvCxnSpPr>
          <p:cNvPr id="203" name="曲线连接符 202">
            <a:extLst>
              <a:ext uri="{FF2B5EF4-FFF2-40B4-BE49-F238E27FC236}">
                <a16:creationId xmlns:a16="http://schemas.microsoft.com/office/drawing/2014/main" id="{543CF7E7-6A1B-0F45-AE5E-97B65A3AB82A}"/>
              </a:ext>
            </a:extLst>
          </p:cNvPr>
          <p:cNvCxnSpPr>
            <a:cxnSpLocks/>
            <a:stCxn id="141" idx="3"/>
            <a:endCxn id="202" idx="1"/>
          </p:cNvCxnSpPr>
          <p:nvPr/>
        </p:nvCxnSpPr>
        <p:spPr>
          <a:xfrm>
            <a:off x="8469020" y="5639311"/>
            <a:ext cx="394928" cy="12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曲线连接符 205">
            <a:extLst>
              <a:ext uri="{FF2B5EF4-FFF2-40B4-BE49-F238E27FC236}">
                <a16:creationId xmlns:a16="http://schemas.microsoft.com/office/drawing/2014/main" id="{5FB77677-1282-484B-B516-64951BE0C4D3}"/>
              </a:ext>
            </a:extLst>
          </p:cNvPr>
          <p:cNvCxnSpPr>
            <a:cxnSpLocks/>
            <a:stCxn id="140" idx="3"/>
            <a:endCxn id="201" idx="1"/>
          </p:cNvCxnSpPr>
          <p:nvPr/>
        </p:nvCxnSpPr>
        <p:spPr>
          <a:xfrm>
            <a:off x="8469020" y="5277276"/>
            <a:ext cx="394928" cy="921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>
            <a:extLst>
              <a:ext uri="{FF2B5EF4-FFF2-40B4-BE49-F238E27FC236}">
                <a16:creationId xmlns:a16="http://schemas.microsoft.com/office/drawing/2014/main" id="{F129A8AE-3395-6340-8AF6-F892899EC1F9}"/>
              </a:ext>
            </a:extLst>
          </p:cNvPr>
          <p:cNvCxnSpPr>
            <a:cxnSpLocks/>
            <a:stCxn id="139" idx="3"/>
            <a:endCxn id="200" idx="1"/>
          </p:cNvCxnSpPr>
          <p:nvPr/>
        </p:nvCxnSpPr>
        <p:spPr>
          <a:xfrm>
            <a:off x="8469020" y="4915241"/>
            <a:ext cx="394928" cy="1270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矩形 211">
            <a:extLst>
              <a:ext uri="{FF2B5EF4-FFF2-40B4-BE49-F238E27FC236}">
                <a16:creationId xmlns:a16="http://schemas.microsoft.com/office/drawing/2014/main" id="{9A4215C7-D33D-904F-9BB3-A76AF9B07B14}"/>
              </a:ext>
            </a:extLst>
          </p:cNvPr>
          <p:cNvSpPr/>
          <p:nvPr/>
        </p:nvSpPr>
        <p:spPr>
          <a:xfrm>
            <a:off x="8066413" y="1529766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8EE39394-9CAC-1D4F-A770-8FEC86CDAF1E}"/>
              </a:ext>
            </a:extLst>
          </p:cNvPr>
          <p:cNvSpPr/>
          <p:nvPr/>
        </p:nvSpPr>
        <p:spPr>
          <a:xfrm>
            <a:off x="8066413" y="1895289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94353C5B-A695-3C4C-B0E4-A59A6ED5F798}"/>
              </a:ext>
            </a:extLst>
          </p:cNvPr>
          <p:cNvSpPr/>
          <p:nvPr/>
        </p:nvSpPr>
        <p:spPr>
          <a:xfrm>
            <a:off x="8066413" y="2247461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06EA53A9-4611-8549-AA67-6A47EBB4BDBD}"/>
              </a:ext>
            </a:extLst>
          </p:cNvPr>
          <p:cNvSpPr/>
          <p:nvPr/>
        </p:nvSpPr>
        <p:spPr>
          <a:xfrm>
            <a:off x="8066413" y="2583965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DE669F3E-6255-8241-A47C-AE2783606551}"/>
              </a:ext>
            </a:extLst>
          </p:cNvPr>
          <p:cNvSpPr/>
          <p:nvPr/>
        </p:nvSpPr>
        <p:spPr>
          <a:xfrm>
            <a:off x="8066413" y="2950408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310" name="矩形 309">
            <a:extLst>
              <a:ext uri="{FF2B5EF4-FFF2-40B4-BE49-F238E27FC236}">
                <a16:creationId xmlns:a16="http://schemas.microsoft.com/office/drawing/2014/main" id="{EE7F7EE2-B577-1F4B-8609-5E2324770BB3}"/>
              </a:ext>
            </a:extLst>
          </p:cNvPr>
          <p:cNvSpPr/>
          <p:nvPr/>
        </p:nvSpPr>
        <p:spPr>
          <a:xfrm>
            <a:off x="8066413" y="3315931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311" name="矩形 310">
            <a:extLst>
              <a:ext uri="{FF2B5EF4-FFF2-40B4-BE49-F238E27FC236}">
                <a16:creationId xmlns:a16="http://schemas.microsoft.com/office/drawing/2014/main" id="{4716632B-3B1A-C34D-AB46-4D70E0D8DC06}"/>
              </a:ext>
            </a:extLst>
          </p:cNvPr>
          <p:cNvSpPr/>
          <p:nvPr/>
        </p:nvSpPr>
        <p:spPr>
          <a:xfrm>
            <a:off x="8066413" y="3681454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5A8FE7A5-8F29-5C48-96B8-6BAE092BD604}"/>
              </a:ext>
            </a:extLst>
          </p:cNvPr>
          <p:cNvSpPr/>
          <p:nvPr/>
        </p:nvSpPr>
        <p:spPr>
          <a:xfrm>
            <a:off x="8066413" y="4033626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cxnSp>
        <p:nvCxnSpPr>
          <p:cNvPr id="321" name="曲线连接符 320">
            <a:extLst>
              <a:ext uri="{FF2B5EF4-FFF2-40B4-BE49-F238E27FC236}">
                <a16:creationId xmlns:a16="http://schemas.microsoft.com/office/drawing/2014/main" id="{F62B9691-60C8-8446-9549-F569190B5F8E}"/>
              </a:ext>
            </a:extLst>
          </p:cNvPr>
          <p:cNvCxnSpPr>
            <a:cxnSpLocks/>
            <a:stCxn id="122" idx="3"/>
            <a:endCxn id="197" idx="1"/>
          </p:cNvCxnSpPr>
          <p:nvPr/>
        </p:nvCxnSpPr>
        <p:spPr>
          <a:xfrm>
            <a:off x="7749020" y="1294891"/>
            <a:ext cx="317393" cy="1335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曲线连接符 323">
            <a:extLst>
              <a:ext uri="{FF2B5EF4-FFF2-40B4-BE49-F238E27FC236}">
                <a16:creationId xmlns:a16="http://schemas.microsoft.com/office/drawing/2014/main" id="{C998580D-E7B1-C14E-9FC0-064FC75246F6}"/>
              </a:ext>
            </a:extLst>
          </p:cNvPr>
          <p:cNvCxnSpPr>
            <a:cxnSpLocks/>
            <a:stCxn id="130" idx="3"/>
            <a:endCxn id="212" idx="1"/>
          </p:cNvCxnSpPr>
          <p:nvPr/>
        </p:nvCxnSpPr>
        <p:spPr>
          <a:xfrm>
            <a:off x="7749020" y="1656926"/>
            <a:ext cx="317393" cy="1684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曲线连接符 327">
            <a:extLst>
              <a:ext uri="{FF2B5EF4-FFF2-40B4-BE49-F238E27FC236}">
                <a16:creationId xmlns:a16="http://schemas.microsoft.com/office/drawing/2014/main" id="{A6E523F0-E4F1-4A4F-92D5-04F7D3B7F744}"/>
              </a:ext>
            </a:extLst>
          </p:cNvPr>
          <p:cNvCxnSpPr>
            <a:cxnSpLocks/>
            <a:stCxn id="131" idx="3"/>
            <a:endCxn id="213" idx="1"/>
          </p:cNvCxnSpPr>
          <p:nvPr/>
        </p:nvCxnSpPr>
        <p:spPr>
          <a:xfrm>
            <a:off x="7749020" y="2018961"/>
            <a:ext cx="317393" cy="2032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曲线连接符 330">
            <a:extLst>
              <a:ext uri="{FF2B5EF4-FFF2-40B4-BE49-F238E27FC236}">
                <a16:creationId xmlns:a16="http://schemas.microsoft.com/office/drawing/2014/main" id="{A798F1F2-27C1-3843-BD28-705F991A8C1C}"/>
              </a:ext>
            </a:extLst>
          </p:cNvPr>
          <p:cNvCxnSpPr>
            <a:cxnSpLocks/>
            <a:stCxn id="132" idx="3"/>
            <a:endCxn id="214" idx="1"/>
          </p:cNvCxnSpPr>
          <p:nvPr/>
        </p:nvCxnSpPr>
        <p:spPr>
          <a:xfrm>
            <a:off x="7749020" y="2380996"/>
            <a:ext cx="317393" cy="1046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曲线连接符 333">
            <a:extLst>
              <a:ext uri="{FF2B5EF4-FFF2-40B4-BE49-F238E27FC236}">
                <a16:creationId xmlns:a16="http://schemas.microsoft.com/office/drawing/2014/main" id="{629CC576-08AA-F749-A918-7972D74293C8}"/>
              </a:ext>
            </a:extLst>
          </p:cNvPr>
          <p:cNvCxnSpPr>
            <a:cxnSpLocks/>
            <a:stCxn id="133" idx="3"/>
            <a:endCxn id="308" idx="1"/>
          </p:cNvCxnSpPr>
          <p:nvPr/>
        </p:nvCxnSpPr>
        <p:spPr>
          <a:xfrm flipV="1">
            <a:off x="7749020" y="2727965"/>
            <a:ext cx="317393" cy="1506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曲线连接符 336">
            <a:extLst>
              <a:ext uri="{FF2B5EF4-FFF2-40B4-BE49-F238E27FC236}">
                <a16:creationId xmlns:a16="http://schemas.microsoft.com/office/drawing/2014/main" id="{17779CAA-C546-504C-BECD-FB11D2E483CA}"/>
              </a:ext>
            </a:extLst>
          </p:cNvPr>
          <p:cNvCxnSpPr>
            <a:cxnSpLocks/>
            <a:stCxn id="134" idx="3"/>
            <a:endCxn id="309" idx="1"/>
          </p:cNvCxnSpPr>
          <p:nvPr/>
        </p:nvCxnSpPr>
        <p:spPr>
          <a:xfrm flipV="1">
            <a:off x="7749020" y="3094408"/>
            <a:ext cx="317393" cy="1065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曲线连接符 339">
            <a:extLst>
              <a:ext uri="{FF2B5EF4-FFF2-40B4-BE49-F238E27FC236}">
                <a16:creationId xmlns:a16="http://schemas.microsoft.com/office/drawing/2014/main" id="{1748CD5B-1C3D-784C-9AC6-1F1A1A02002E}"/>
              </a:ext>
            </a:extLst>
          </p:cNvPr>
          <p:cNvCxnSpPr>
            <a:cxnSpLocks/>
            <a:stCxn id="135" idx="3"/>
            <a:endCxn id="310" idx="1"/>
          </p:cNvCxnSpPr>
          <p:nvPr/>
        </p:nvCxnSpPr>
        <p:spPr>
          <a:xfrm flipV="1">
            <a:off x="7749020" y="3459931"/>
            <a:ext cx="317393" cy="717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曲线连接符 342">
            <a:extLst>
              <a:ext uri="{FF2B5EF4-FFF2-40B4-BE49-F238E27FC236}">
                <a16:creationId xmlns:a16="http://schemas.microsoft.com/office/drawing/2014/main" id="{FABE889E-2949-BC4D-B88C-FA8936455F5D}"/>
              </a:ext>
            </a:extLst>
          </p:cNvPr>
          <p:cNvCxnSpPr>
            <a:cxnSpLocks/>
            <a:stCxn id="136" idx="3"/>
            <a:endCxn id="311" idx="1"/>
          </p:cNvCxnSpPr>
          <p:nvPr/>
        </p:nvCxnSpPr>
        <p:spPr>
          <a:xfrm flipV="1">
            <a:off x="7749020" y="3825454"/>
            <a:ext cx="317393" cy="368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曲线连接符 345">
            <a:extLst>
              <a:ext uri="{FF2B5EF4-FFF2-40B4-BE49-F238E27FC236}">
                <a16:creationId xmlns:a16="http://schemas.microsoft.com/office/drawing/2014/main" id="{35F01566-01D4-2F43-B903-0E5B85997197}"/>
              </a:ext>
            </a:extLst>
          </p:cNvPr>
          <p:cNvCxnSpPr>
            <a:cxnSpLocks/>
            <a:stCxn id="137" idx="3"/>
            <a:endCxn id="312" idx="1"/>
          </p:cNvCxnSpPr>
          <p:nvPr/>
        </p:nvCxnSpPr>
        <p:spPr>
          <a:xfrm flipV="1">
            <a:off x="7749020" y="4177626"/>
            <a:ext cx="317393" cy="1354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58246FA5-44B9-464D-8200-880F8D53C0EF}"/>
              </a:ext>
            </a:extLst>
          </p:cNvPr>
          <p:cNvSpPr/>
          <p:nvPr/>
        </p:nvSpPr>
        <p:spPr>
          <a:xfrm>
            <a:off x="6237020" y="772140"/>
            <a:ext cx="1512000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Update News</a:t>
            </a:r>
            <a:endParaRPr kumimoji="1" lang="zh-CN" altLang="en-US" sz="1200"/>
          </a:p>
        </p:txBody>
      </p:sp>
      <p:cxnSp>
        <p:nvCxnSpPr>
          <p:cNvPr id="111" name="曲线连接符 110">
            <a:extLst>
              <a:ext uri="{FF2B5EF4-FFF2-40B4-BE49-F238E27FC236}">
                <a16:creationId xmlns:a16="http://schemas.microsoft.com/office/drawing/2014/main" id="{9CE26C15-7CFC-824D-959D-068051BD28A4}"/>
              </a:ext>
            </a:extLst>
          </p:cNvPr>
          <p:cNvCxnSpPr>
            <a:cxnSpLocks/>
            <a:stCxn id="33" idx="3"/>
            <a:endCxn id="110" idx="1"/>
          </p:cNvCxnSpPr>
          <p:nvPr/>
        </p:nvCxnSpPr>
        <p:spPr>
          <a:xfrm flipV="1">
            <a:off x="6062982" y="916140"/>
            <a:ext cx="174038" cy="519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C6BE3035-4FA6-B548-A7F6-75A8B3156A2F}"/>
              </a:ext>
            </a:extLst>
          </p:cNvPr>
          <p:cNvSpPr/>
          <p:nvPr/>
        </p:nvSpPr>
        <p:spPr>
          <a:xfrm>
            <a:off x="8069288" y="4399989"/>
            <a:ext cx="3120143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" altLang="zh-CN" sz="1200"/>
              <a:t>Details / </a:t>
            </a:r>
            <a:r>
              <a:rPr lang="en-US" altLang="zh-CN" sz="1200"/>
              <a:t>Knowledge Graph / Associated Data</a:t>
            </a:r>
            <a:endParaRPr kumimoji="1" lang="zh-CN" altLang="en-US" sz="1200"/>
          </a:p>
        </p:txBody>
      </p:sp>
      <p:cxnSp>
        <p:nvCxnSpPr>
          <p:cNvPr id="116" name="曲线连接符 115">
            <a:extLst>
              <a:ext uri="{FF2B5EF4-FFF2-40B4-BE49-F238E27FC236}">
                <a16:creationId xmlns:a16="http://schemas.microsoft.com/office/drawing/2014/main" id="{4AB06FFF-DCB5-F04D-9B03-EA98900A8D13}"/>
              </a:ext>
            </a:extLst>
          </p:cNvPr>
          <p:cNvCxnSpPr>
            <a:cxnSpLocks/>
            <a:stCxn id="138" idx="3"/>
            <a:endCxn id="114" idx="1"/>
          </p:cNvCxnSpPr>
          <p:nvPr/>
        </p:nvCxnSpPr>
        <p:spPr>
          <a:xfrm flipV="1">
            <a:off x="7749020" y="4543989"/>
            <a:ext cx="320268" cy="921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93F62168-CF35-AF4D-993D-B28A7DEF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5546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04483574-5930-364B-9AFF-62781724CD46}"/>
              </a:ext>
            </a:extLst>
          </p:cNvPr>
          <p:cNvSpPr/>
          <p:nvPr/>
        </p:nvSpPr>
        <p:spPr>
          <a:xfrm>
            <a:off x="718457" y="1294411"/>
            <a:ext cx="9692640" cy="8621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E0F8B7D8-7437-6A42-B0C8-088697ABB1E4}"/>
              </a:ext>
            </a:extLst>
          </p:cNvPr>
          <p:cNvSpPr/>
          <p:nvPr/>
        </p:nvSpPr>
        <p:spPr>
          <a:xfrm>
            <a:off x="11433959" y="3429000"/>
            <a:ext cx="653143" cy="4067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18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, 雷达图&#10;&#10;描述已自动生成">
            <a:extLst>
              <a:ext uri="{FF2B5EF4-FFF2-40B4-BE49-F238E27FC236}">
                <a16:creationId xmlns:a16="http://schemas.microsoft.com/office/drawing/2014/main" id="{DDEF3768-3E5A-6949-8246-A621BED2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" y="232200"/>
            <a:ext cx="12191718" cy="63936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4093349B-5C46-A943-9180-868E2DD003BD}"/>
              </a:ext>
            </a:extLst>
          </p:cNvPr>
          <p:cNvSpPr/>
          <p:nvPr/>
        </p:nvSpPr>
        <p:spPr>
          <a:xfrm>
            <a:off x="267194" y="486889"/>
            <a:ext cx="1585356" cy="4987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D336BB4-B0C1-F946-BFDE-6F071849FFB4}"/>
              </a:ext>
            </a:extLst>
          </p:cNvPr>
          <p:cNvSpPr/>
          <p:nvPr/>
        </p:nvSpPr>
        <p:spPr>
          <a:xfrm>
            <a:off x="2048492" y="486888"/>
            <a:ext cx="1585356" cy="4987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42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C68F7D-BA93-544B-BAA8-1775947C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8" y="0"/>
            <a:ext cx="10592104" cy="6858000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9B4B233E-7CB5-AC4D-8FD1-BA843C2F3D97}"/>
              </a:ext>
            </a:extLst>
          </p:cNvPr>
          <p:cNvSpPr/>
          <p:nvPr/>
        </p:nvSpPr>
        <p:spPr>
          <a:xfrm>
            <a:off x="7808022" y="831274"/>
            <a:ext cx="3069775" cy="4987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B298A24-938F-534D-A3C6-1A832271A89F}"/>
              </a:ext>
            </a:extLst>
          </p:cNvPr>
          <p:cNvSpPr/>
          <p:nvPr/>
        </p:nvSpPr>
        <p:spPr>
          <a:xfrm>
            <a:off x="7808022" y="3960420"/>
            <a:ext cx="3485411" cy="8847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72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4FD8619-EA85-9842-B9E9-F37D4F20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822"/>
            <a:ext cx="12192000" cy="6080356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60102E78-FE15-1149-B840-B826241A4083}"/>
              </a:ext>
            </a:extLst>
          </p:cNvPr>
          <p:cNvSpPr/>
          <p:nvPr/>
        </p:nvSpPr>
        <p:spPr>
          <a:xfrm>
            <a:off x="100938" y="3930733"/>
            <a:ext cx="3378532" cy="7600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EC17B7F-62B9-C54D-B968-2D23AFBF4B8A}"/>
              </a:ext>
            </a:extLst>
          </p:cNvPr>
          <p:cNvSpPr/>
          <p:nvPr/>
        </p:nvSpPr>
        <p:spPr>
          <a:xfrm>
            <a:off x="100938" y="5199955"/>
            <a:ext cx="2903519" cy="86833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08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AD56F7-C424-7949-84C3-CBC50D11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8" y="0"/>
            <a:ext cx="10592104" cy="68580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ED8C1B11-4A88-B240-9893-2A13ACDBD989}"/>
              </a:ext>
            </a:extLst>
          </p:cNvPr>
          <p:cNvSpPr/>
          <p:nvPr/>
        </p:nvSpPr>
        <p:spPr>
          <a:xfrm>
            <a:off x="799948" y="5878286"/>
            <a:ext cx="1585356" cy="4987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5D9D2C5-A57D-9649-ACD9-C79AA821D0E8}"/>
              </a:ext>
            </a:extLst>
          </p:cNvPr>
          <p:cNvSpPr/>
          <p:nvPr/>
        </p:nvSpPr>
        <p:spPr>
          <a:xfrm>
            <a:off x="2474368" y="5878286"/>
            <a:ext cx="1585356" cy="4987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36D7487-7F7D-584B-BD39-6D9917CB4086}"/>
              </a:ext>
            </a:extLst>
          </p:cNvPr>
          <p:cNvSpPr/>
          <p:nvPr/>
        </p:nvSpPr>
        <p:spPr>
          <a:xfrm>
            <a:off x="941118" y="3218213"/>
            <a:ext cx="2483931" cy="60053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E062ACD-5B9C-F749-8738-8E3CB1BDC52B}"/>
              </a:ext>
            </a:extLst>
          </p:cNvPr>
          <p:cNvSpPr/>
          <p:nvPr/>
        </p:nvSpPr>
        <p:spPr>
          <a:xfrm>
            <a:off x="9444839" y="2301833"/>
            <a:ext cx="744189" cy="8095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14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AEA526A7-C4FB-8C42-BE23-07BC280B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437"/>
            <a:ext cx="12192000" cy="2588072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AD9554F6-6E08-DC4C-8DDC-C3A0919BDE73}"/>
              </a:ext>
            </a:extLst>
          </p:cNvPr>
          <p:cNvSpPr/>
          <p:nvPr/>
        </p:nvSpPr>
        <p:spPr>
          <a:xfrm>
            <a:off x="2701633" y="2356600"/>
            <a:ext cx="2879770" cy="7072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9BDBDC2-4CBE-D940-8E4F-AC08A0B6E358}"/>
              </a:ext>
            </a:extLst>
          </p:cNvPr>
          <p:cNvSpPr/>
          <p:nvPr/>
        </p:nvSpPr>
        <p:spPr>
          <a:xfrm>
            <a:off x="122709" y="3086933"/>
            <a:ext cx="1171701" cy="34206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42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14447</TotalTime>
  <Words>227</Words>
  <Application>Microsoft Macintosh PowerPoint</Application>
  <PresentationFormat>宽屏</PresentationFormat>
  <Paragraphs>81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</dc:creator>
  <cp:lastModifiedBy>office</cp:lastModifiedBy>
  <cp:revision>18</cp:revision>
  <dcterms:created xsi:type="dcterms:W3CDTF">2022-04-11T03:22:23Z</dcterms:created>
  <dcterms:modified xsi:type="dcterms:W3CDTF">2022-06-12T06:43:34Z</dcterms:modified>
</cp:coreProperties>
</file>